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65"/>
  </p:notesMasterIdLst>
  <p:sldIdLst>
    <p:sldId id="327" r:id="rId2"/>
    <p:sldId id="329" r:id="rId3"/>
    <p:sldId id="330" r:id="rId4"/>
    <p:sldId id="342" r:id="rId5"/>
    <p:sldId id="343" r:id="rId6"/>
    <p:sldId id="344" r:id="rId7"/>
    <p:sldId id="345" r:id="rId8"/>
    <p:sldId id="346" r:id="rId9"/>
    <p:sldId id="348" r:id="rId10"/>
    <p:sldId id="349" r:id="rId11"/>
    <p:sldId id="350" r:id="rId12"/>
    <p:sldId id="351" r:id="rId13"/>
    <p:sldId id="352" r:id="rId14"/>
    <p:sldId id="353" r:id="rId15"/>
    <p:sldId id="355" r:id="rId16"/>
    <p:sldId id="356" r:id="rId17"/>
    <p:sldId id="357" r:id="rId18"/>
    <p:sldId id="358" r:id="rId19"/>
    <p:sldId id="333" r:id="rId20"/>
    <p:sldId id="360" r:id="rId21"/>
    <p:sldId id="361" r:id="rId22"/>
    <p:sldId id="362" r:id="rId23"/>
    <p:sldId id="363" r:id="rId24"/>
    <p:sldId id="364" r:id="rId25"/>
    <p:sldId id="365" r:id="rId26"/>
    <p:sldId id="366" r:id="rId27"/>
    <p:sldId id="367" r:id="rId28"/>
    <p:sldId id="368" r:id="rId29"/>
    <p:sldId id="369" r:id="rId30"/>
    <p:sldId id="370" r:id="rId31"/>
    <p:sldId id="334" r:id="rId32"/>
    <p:sldId id="395" r:id="rId33"/>
    <p:sldId id="398" r:id="rId34"/>
    <p:sldId id="396" r:id="rId35"/>
    <p:sldId id="335" r:id="rId36"/>
    <p:sldId id="371" r:id="rId37"/>
    <p:sldId id="372" r:id="rId38"/>
    <p:sldId id="373" r:id="rId39"/>
    <p:sldId id="374" r:id="rId40"/>
    <p:sldId id="375" r:id="rId41"/>
    <p:sldId id="376" r:id="rId42"/>
    <p:sldId id="377" r:id="rId43"/>
    <p:sldId id="336" r:id="rId44"/>
    <p:sldId id="378" r:id="rId45"/>
    <p:sldId id="379" r:id="rId46"/>
    <p:sldId id="337" r:id="rId47"/>
    <p:sldId id="380" r:id="rId48"/>
    <p:sldId id="381" r:id="rId49"/>
    <p:sldId id="382" r:id="rId50"/>
    <p:sldId id="338" r:id="rId51"/>
    <p:sldId id="383" r:id="rId52"/>
    <p:sldId id="384" r:id="rId53"/>
    <p:sldId id="385" r:id="rId54"/>
    <p:sldId id="386" r:id="rId55"/>
    <p:sldId id="387" r:id="rId56"/>
    <p:sldId id="388" r:id="rId57"/>
    <p:sldId id="339" r:id="rId58"/>
    <p:sldId id="389" r:id="rId59"/>
    <p:sldId id="390" r:id="rId60"/>
    <p:sldId id="391" r:id="rId61"/>
    <p:sldId id="392" r:id="rId62"/>
    <p:sldId id="393" r:id="rId63"/>
    <p:sldId id="394" r:id="rId64"/>
  </p:sldIdLst>
  <p:sldSz cx="9144000" cy="5143500" type="screen16x9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018A8A-0AD2-4F5F-B939-43163BED2109}" v="73" dt="2022-03-23T20:43:46.253"/>
  </p1510:revLst>
</p1510:revInfo>
</file>

<file path=ppt/tableStyles.xml><?xml version="1.0" encoding="utf-8"?>
<a:tblStyleLst xmlns:a="http://schemas.openxmlformats.org/drawingml/2006/main" def="{968BB4E7-718B-4E05-B2CA-814009122F5C}">
  <a:tblStyle styleId="{968BB4E7-718B-4E05-B2CA-814009122F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9" autoAdjust="0"/>
    <p:restoredTop sz="92016" autoAdjust="0"/>
  </p:normalViewPr>
  <p:slideViewPr>
    <p:cSldViewPr snapToGrid="0">
      <p:cViewPr varScale="1">
        <p:scale>
          <a:sx n="88" d="100"/>
          <a:sy n="88" d="100"/>
        </p:scale>
        <p:origin x="48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 carazo" userId="9c0052cb1b5ab28e" providerId="LiveId" clId="{5EFAAEDA-8F48-4478-B199-3A3EB1A909BB}"/>
    <pc:docChg chg="modSld">
      <pc:chgData name="Fer carazo" userId="9c0052cb1b5ab28e" providerId="LiveId" clId="{5EFAAEDA-8F48-4478-B199-3A3EB1A909BB}" dt="2022-02-10T09:29:26.098" v="1"/>
      <pc:docMkLst>
        <pc:docMk/>
      </pc:docMkLst>
      <pc:sldChg chg="addSp">
        <pc:chgData name="Fer carazo" userId="9c0052cb1b5ab28e" providerId="LiveId" clId="{5EFAAEDA-8F48-4478-B199-3A3EB1A909BB}" dt="2022-02-10T09:12:28.401" v="0"/>
        <pc:sldMkLst>
          <pc:docMk/>
          <pc:sldMk cId="0" sldId="257"/>
        </pc:sldMkLst>
        <pc:inkChg chg="add">
          <ac:chgData name="Fer carazo" userId="9c0052cb1b5ab28e" providerId="LiveId" clId="{5EFAAEDA-8F48-4478-B199-3A3EB1A909BB}" dt="2022-02-10T09:12:28.401" v="0"/>
          <ac:inkMkLst>
            <pc:docMk/>
            <pc:sldMk cId="0" sldId="257"/>
            <ac:inkMk id="2" creationId="{7D42A237-0FBB-4FB2-BB8B-FF36BAD24BF4}"/>
          </ac:inkMkLst>
        </pc:inkChg>
      </pc:sldChg>
      <pc:sldChg chg="addSp">
        <pc:chgData name="Fer carazo" userId="9c0052cb1b5ab28e" providerId="LiveId" clId="{5EFAAEDA-8F48-4478-B199-3A3EB1A909BB}" dt="2022-02-10T09:29:26.098" v="1"/>
        <pc:sldMkLst>
          <pc:docMk/>
          <pc:sldMk cId="324939354" sldId="306"/>
        </pc:sldMkLst>
        <pc:inkChg chg="add">
          <ac:chgData name="Fer carazo" userId="9c0052cb1b5ab28e" providerId="LiveId" clId="{5EFAAEDA-8F48-4478-B199-3A3EB1A909BB}" dt="2022-02-10T09:29:26.098" v="1"/>
          <ac:inkMkLst>
            <pc:docMk/>
            <pc:sldMk cId="324939354" sldId="306"/>
            <ac:inkMk id="2" creationId="{F17FA893-976D-43F1-9032-F425D44C4D2A}"/>
          </ac:inkMkLst>
        </pc:inkChg>
      </pc:sldChg>
      <pc:sldChg chg="addSp">
        <pc:chgData name="Fer carazo" userId="9c0052cb1b5ab28e" providerId="LiveId" clId="{5EFAAEDA-8F48-4478-B199-3A3EB1A909BB}" dt="2022-02-10T09:29:26.098" v="1"/>
        <pc:sldMkLst>
          <pc:docMk/>
          <pc:sldMk cId="212743986" sldId="311"/>
        </pc:sldMkLst>
        <pc:inkChg chg="add">
          <ac:chgData name="Fer carazo" userId="9c0052cb1b5ab28e" providerId="LiveId" clId="{5EFAAEDA-8F48-4478-B199-3A3EB1A909BB}" dt="2022-02-10T09:29:26.098" v="1"/>
          <ac:inkMkLst>
            <pc:docMk/>
            <pc:sldMk cId="212743986" sldId="311"/>
            <ac:inkMk id="2" creationId="{BBF84786-D83F-4409-BAFB-C1A6CDEEAEAA}"/>
          </ac:inkMkLst>
        </pc:inkChg>
      </pc:sldChg>
    </pc:docChg>
  </pc:docChgLst>
  <pc:docChgLst>
    <pc:chgData name="Fer carazo" userId="9c0052cb1b5ab28e" providerId="LiveId" clId="{6D19A66D-D047-41BB-A63E-01D2DF6FE27A}"/>
    <pc:docChg chg="undo custSel addSld delSld modSld sldOrd">
      <pc:chgData name="Fer carazo" userId="9c0052cb1b5ab28e" providerId="LiveId" clId="{6D19A66D-D047-41BB-A63E-01D2DF6FE27A}" dt="2020-07-07T23:07:37.284" v="232" actId="1076"/>
      <pc:docMkLst>
        <pc:docMk/>
      </pc:docMkLst>
      <pc:sldChg chg="del">
        <pc:chgData name="Fer carazo" userId="9c0052cb1b5ab28e" providerId="LiveId" clId="{6D19A66D-D047-41BB-A63E-01D2DF6FE27A}" dt="2020-07-07T12:46:13.043" v="137" actId="47"/>
        <pc:sldMkLst>
          <pc:docMk/>
          <pc:sldMk cId="678099263" sldId="307"/>
        </pc:sldMkLst>
      </pc:sldChg>
      <pc:sldChg chg="addSp delSp modSp mod modNotesTx">
        <pc:chgData name="Fer carazo" userId="9c0052cb1b5ab28e" providerId="LiveId" clId="{6D19A66D-D047-41BB-A63E-01D2DF6FE27A}" dt="2020-07-07T17:59:20.742" v="154" actId="478"/>
        <pc:sldMkLst>
          <pc:docMk/>
          <pc:sldMk cId="3997430638" sldId="308"/>
        </pc:sldMkLst>
        <pc:spChg chg="mod">
          <ac:chgData name="Fer carazo" userId="9c0052cb1b5ab28e" providerId="LiveId" clId="{6D19A66D-D047-41BB-A63E-01D2DF6FE27A}" dt="2020-07-07T12:45:37.714" v="136" actId="1037"/>
          <ac:spMkLst>
            <pc:docMk/>
            <pc:sldMk cId="3997430638" sldId="308"/>
            <ac:spMk id="5" creationId="{802F7145-CE78-4F0C-A9AC-2E044B395A4F}"/>
          </ac:spMkLst>
        </pc:spChg>
        <pc:spChg chg="add del mod">
          <ac:chgData name="Fer carazo" userId="9c0052cb1b5ab28e" providerId="LiveId" clId="{6D19A66D-D047-41BB-A63E-01D2DF6FE27A}" dt="2020-07-07T17:59:20.742" v="154" actId="478"/>
          <ac:spMkLst>
            <pc:docMk/>
            <pc:sldMk cId="3997430638" sldId="308"/>
            <ac:spMk id="7" creationId="{647772FB-586C-490E-85BD-C3A085A5428D}"/>
          </ac:spMkLst>
        </pc:spChg>
        <pc:picChg chg="mod">
          <ac:chgData name="Fer carazo" userId="9c0052cb1b5ab28e" providerId="LiveId" clId="{6D19A66D-D047-41BB-A63E-01D2DF6FE27A}" dt="2020-07-07T12:44:40.991" v="98" actId="1037"/>
          <ac:picMkLst>
            <pc:docMk/>
            <pc:sldMk cId="3997430638" sldId="308"/>
            <ac:picMk id="6" creationId="{1801BFFE-1050-4C92-B3FA-41717F4D6B59}"/>
          </ac:picMkLst>
        </pc:picChg>
      </pc:sldChg>
      <pc:sldChg chg="addSp delSp modSp new">
        <pc:chgData name="Fer carazo" userId="9c0052cb1b5ab28e" providerId="LiveId" clId="{6D19A66D-D047-41BB-A63E-01D2DF6FE27A}" dt="2020-07-07T12:42:28.695" v="45" actId="1076"/>
        <pc:sldMkLst>
          <pc:docMk/>
          <pc:sldMk cId="1983950704" sldId="309"/>
        </pc:sldMkLst>
        <pc:picChg chg="add del mod">
          <ac:chgData name="Fer carazo" userId="9c0052cb1b5ab28e" providerId="LiveId" clId="{6D19A66D-D047-41BB-A63E-01D2DF6FE27A}" dt="2020-07-07T12:42:22.087" v="40" actId="478"/>
          <ac:picMkLst>
            <pc:docMk/>
            <pc:sldMk cId="1983950704" sldId="309"/>
            <ac:picMk id="4098" creationId="{C4930EE7-E838-496F-B572-F9C08337C911}"/>
          </ac:picMkLst>
        </pc:picChg>
        <pc:picChg chg="add mod">
          <ac:chgData name="Fer carazo" userId="9c0052cb1b5ab28e" providerId="LiveId" clId="{6D19A66D-D047-41BB-A63E-01D2DF6FE27A}" dt="2020-07-07T12:42:28.695" v="45" actId="1076"/>
          <ac:picMkLst>
            <pc:docMk/>
            <pc:sldMk cId="1983950704" sldId="309"/>
            <ac:picMk id="4100" creationId="{C89C2889-16A4-4BCE-9475-3009FD866702}"/>
          </ac:picMkLst>
        </pc:picChg>
      </pc:sldChg>
      <pc:sldChg chg="addSp delSp modSp new mod modClrScheme chgLayout">
        <pc:chgData name="Fer carazo" userId="9c0052cb1b5ab28e" providerId="LiveId" clId="{6D19A66D-D047-41BB-A63E-01D2DF6FE27A}" dt="2020-07-07T17:55:20.929" v="152" actId="1076"/>
        <pc:sldMkLst>
          <pc:docMk/>
          <pc:sldMk cId="4091766708" sldId="314"/>
        </pc:sldMkLst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2" creationId="{41C1BD38-FBBF-4D82-9DE8-CA9849851B25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3" creationId="{FF74DE73-BB03-4E6C-BC93-CD0FB95B3371}"/>
          </ac:spMkLst>
        </pc:spChg>
        <pc:spChg chg="del mod ord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4" creationId="{245ED963-E44F-43DB-A691-37C1E1C3E477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5" creationId="{164BF52A-C1BA-4366-945B-B3CF50C44BD7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6" creationId="{ABF35A71-1169-4F56-9075-015CD154F6A5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7" creationId="{27047E25-6A54-4E56-A900-EA8657E1D4D7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8" creationId="{FD94EDAB-360B-4E7E-B74D-6E4F71EC33B4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9" creationId="{C13CC283-6C37-48E2-A180-52D7C1DD9034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10" creationId="{A2A61677-4C61-49CC-992A-2EE8D2F098B2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11" creationId="{52F52D0F-F868-4CFA-9C28-5C62933ACE46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12" creationId="{665189F4-F2E4-455E-A46C-865B4556719E}"/>
          </ac:spMkLst>
        </pc:spChg>
        <pc:spChg chg="del">
          <ac:chgData name="Fer carazo" userId="9c0052cb1b5ab28e" providerId="LiveId" clId="{6D19A66D-D047-41BB-A63E-01D2DF6FE27A}" dt="2020-07-07T17:53:31.379" v="139" actId="700"/>
          <ac:spMkLst>
            <pc:docMk/>
            <pc:sldMk cId="4091766708" sldId="314"/>
            <ac:spMk id="13" creationId="{C3D1A4E3-FBFF-4920-80F8-5C48CB0BFA84}"/>
          </ac:spMkLst>
        </pc:spChg>
        <pc:spChg chg="add del mod ord">
          <ac:chgData name="Fer carazo" userId="9c0052cb1b5ab28e" providerId="LiveId" clId="{6D19A66D-D047-41BB-A63E-01D2DF6FE27A}" dt="2020-07-07T17:54:21.818" v="143" actId="700"/>
          <ac:spMkLst>
            <pc:docMk/>
            <pc:sldMk cId="4091766708" sldId="314"/>
            <ac:spMk id="14" creationId="{FDBA745D-4FD7-4C55-9478-A7AE1024A860}"/>
          </ac:spMkLst>
        </pc:spChg>
        <pc:picChg chg="add mod">
          <ac:chgData name="Fer carazo" userId="9c0052cb1b5ab28e" providerId="LiveId" clId="{6D19A66D-D047-41BB-A63E-01D2DF6FE27A}" dt="2020-07-07T17:54:53.604" v="148" actId="14100"/>
          <ac:picMkLst>
            <pc:docMk/>
            <pc:sldMk cId="4091766708" sldId="314"/>
            <ac:picMk id="1026" creationId="{A7D95FDC-1D6A-486D-964E-B52597B0C39B}"/>
          </ac:picMkLst>
        </pc:picChg>
        <pc:picChg chg="add mod">
          <ac:chgData name="Fer carazo" userId="9c0052cb1b5ab28e" providerId="LiveId" clId="{6D19A66D-D047-41BB-A63E-01D2DF6FE27A}" dt="2020-07-07T17:55:20.929" v="152" actId="1076"/>
          <ac:picMkLst>
            <pc:docMk/>
            <pc:sldMk cId="4091766708" sldId="314"/>
            <ac:picMk id="1028" creationId="{6F0020FC-0F99-4487-87F0-B9DE037AE8D6}"/>
          </ac:picMkLst>
        </pc:picChg>
      </pc:sldChg>
      <pc:sldChg chg="modSp add mod">
        <pc:chgData name="Fer carazo" userId="9c0052cb1b5ab28e" providerId="LiveId" clId="{6D19A66D-D047-41BB-A63E-01D2DF6FE27A}" dt="2020-07-07T17:59:36.973" v="175" actId="20577"/>
        <pc:sldMkLst>
          <pc:docMk/>
          <pc:sldMk cId="366887638" sldId="315"/>
        </pc:sldMkLst>
        <pc:spChg chg="mod">
          <ac:chgData name="Fer carazo" userId="9c0052cb1b5ab28e" providerId="LiveId" clId="{6D19A66D-D047-41BB-A63E-01D2DF6FE27A}" dt="2020-07-07T17:59:36.973" v="175" actId="20577"/>
          <ac:spMkLst>
            <pc:docMk/>
            <pc:sldMk cId="366887638" sldId="315"/>
            <ac:spMk id="7" creationId="{647772FB-586C-490E-85BD-C3A085A5428D}"/>
          </ac:spMkLst>
        </pc:spChg>
      </pc:sldChg>
      <pc:sldChg chg="add">
        <pc:chgData name="Fer carazo" userId="9c0052cb1b5ab28e" providerId="LiveId" clId="{6D19A66D-D047-41BB-A63E-01D2DF6FE27A}" dt="2020-07-07T18:01:15.858" v="176"/>
        <pc:sldMkLst>
          <pc:docMk/>
          <pc:sldMk cId="3725405536" sldId="316"/>
        </pc:sldMkLst>
      </pc:sldChg>
      <pc:sldChg chg="ord">
        <pc:chgData name="Fer carazo" userId="9c0052cb1b5ab28e" providerId="LiveId" clId="{6D19A66D-D047-41BB-A63E-01D2DF6FE27A}" dt="2020-07-07T22:44:58.123" v="195"/>
        <pc:sldMkLst>
          <pc:docMk/>
          <pc:sldMk cId="3485795478" sldId="317"/>
        </pc:sldMkLst>
      </pc:sldChg>
      <pc:sldChg chg="addSp delSp modSp new del">
        <pc:chgData name="Fer carazo" userId="9c0052cb1b5ab28e" providerId="LiveId" clId="{6D19A66D-D047-41BB-A63E-01D2DF6FE27A}" dt="2020-07-07T22:38:17.800" v="193" actId="47"/>
        <pc:sldMkLst>
          <pc:docMk/>
          <pc:sldMk cId="2368538082" sldId="318"/>
        </pc:sldMkLst>
        <pc:spChg chg="add del mod">
          <ac:chgData name="Fer carazo" userId="9c0052cb1b5ab28e" providerId="LiveId" clId="{6D19A66D-D047-41BB-A63E-01D2DF6FE27A}" dt="2020-07-07T22:35:18.248" v="180"/>
          <ac:spMkLst>
            <pc:docMk/>
            <pc:sldMk cId="2368538082" sldId="318"/>
            <ac:spMk id="3" creationId="{7DDF55C1-41B7-4B41-BB0E-12413BB56E7F}"/>
          </ac:spMkLst>
        </pc:spChg>
        <pc:spChg chg="add del mod">
          <ac:chgData name="Fer carazo" userId="9c0052cb1b5ab28e" providerId="LiveId" clId="{6D19A66D-D047-41BB-A63E-01D2DF6FE27A}" dt="2020-07-07T22:35:18.248" v="180"/>
          <ac:spMkLst>
            <pc:docMk/>
            <pc:sldMk cId="2368538082" sldId="318"/>
            <ac:spMk id="4" creationId="{05449FB1-81AF-44C9-BDCD-831F835FF8BE}"/>
          </ac:spMkLst>
        </pc:spChg>
        <pc:spChg chg="add del mod">
          <ac:chgData name="Fer carazo" userId="9c0052cb1b5ab28e" providerId="LiveId" clId="{6D19A66D-D047-41BB-A63E-01D2DF6FE27A}" dt="2020-07-07T22:35:18.248" v="180"/>
          <ac:spMkLst>
            <pc:docMk/>
            <pc:sldMk cId="2368538082" sldId="318"/>
            <ac:spMk id="7" creationId="{3CDBB8B7-4424-4ADF-BEFB-D626FB242684}"/>
          </ac:spMkLst>
        </pc:spChg>
        <pc:picChg chg="add del mod">
          <ac:chgData name="Fer carazo" userId="9c0052cb1b5ab28e" providerId="LiveId" clId="{6D19A66D-D047-41BB-A63E-01D2DF6FE27A}" dt="2020-07-07T22:35:18.248" v="180"/>
          <ac:picMkLst>
            <pc:docMk/>
            <pc:sldMk cId="2368538082" sldId="318"/>
            <ac:picMk id="5" creationId="{F10BFE7D-E5CA-4ACA-BBFB-103FCAE401AE}"/>
          </ac:picMkLst>
        </pc:picChg>
        <pc:picChg chg="add del mod">
          <ac:chgData name="Fer carazo" userId="9c0052cb1b5ab28e" providerId="LiveId" clId="{6D19A66D-D047-41BB-A63E-01D2DF6FE27A}" dt="2020-07-07T22:35:18.248" v="180"/>
          <ac:picMkLst>
            <pc:docMk/>
            <pc:sldMk cId="2368538082" sldId="318"/>
            <ac:picMk id="6" creationId="{D6C4B89D-C695-4AA6-A0D2-6E5DC160A8AE}"/>
          </ac:picMkLst>
        </pc:picChg>
      </pc:sldChg>
      <pc:sldChg chg="addSp delSp modSp new mod ord">
        <pc:chgData name="Fer carazo" userId="9c0052cb1b5ab28e" providerId="LiveId" clId="{6D19A66D-D047-41BB-A63E-01D2DF6FE27A}" dt="2020-07-07T22:38:16.515" v="192"/>
        <pc:sldMkLst>
          <pc:docMk/>
          <pc:sldMk cId="4189969099" sldId="319"/>
        </pc:sldMkLst>
        <pc:spChg chg="add del mod">
          <ac:chgData name="Fer carazo" userId="9c0052cb1b5ab28e" providerId="LiveId" clId="{6D19A66D-D047-41BB-A63E-01D2DF6FE27A}" dt="2020-07-07T22:35:29.118" v="186" actId="21"/>
          <ac:spMkLst>
            <pc:docMk/>
            <pc:sldMk cId="4189969099" sldId="319"/>
            <ac:spMk id="2" creationId="{573A109D-39D8-4DC8-B2DF-ECBBA30F91FC}"/>
          </ac:spMkLst>
        </pc:spChg>
        <pc:spChg chg="add del mod">
          <ac:chgData name="Fer carazo" userId="9c0052cb1b5ab28e" providerId="LiveId" clId="{6D19A66D-D047-41BB-A63E-01D2DF6FE27A}" dt="2020-07-07T22:35:29.118" v="186" actId="21"/>
          <ac:spMkLst>
            <pc:docMk/>
            <pc:sldMk cId="4189969099" sldId="319"/>
            <ac:spMk id="3" creationId="{FBA3382F-7A57-4E8E-A0B9-4BCE1D3E1387}"/>
          </ac:spMkLst>
        </pc:spChg>
        <pc:spChg chg="add del mod">
          <ac:chgData name="Fer carazo" userId="9c0052cb1b5ab28e" providerId="LiveId" clId="{6D19A66D-D047-41BB-A63E-01D2DF6FE27A}" dt="2020-07-07T22:35:29.118" v="186" actId="21"/>
          <ac:spMkLst>
            <pc:docMk/>
            <pc:sldMk cId="4189969099" sldId="319"/>
            <ac:spMk id="6" creationId="{121BBFF6-D461-4DEA-B6A8-A9FAD16ED1DB}"/>
          </ac:spMkLst>
        </pc:spChg>
        <pc:picChg chg="add del mod">
          <ac:chgData name="Fer carazo" userId="9c0052cb1b5ab28e" providerId="LiveId" clId="{6D19A66D-D047-41BB-A63E-01D2DF6FE27A}" dt="2020-07-07T22:35:29.118" v="186" actId="21"/>
          <ac:picMkLst>
            <pc:docMk/>
            <pc:sldMk cId="4189969099" sldId="319"/>
            <ac:picMk id="4" creationId="{9A773DC1-7AAA-400D-A43E-930CABFA097A}"/>
          </ac:picMkLst>
        </pc:picChg>
        <pc:picChg chg="add del mod">
          <ac:chgData name="Fer carazo" userId="9c0052cb1b5ab28e" providerId="LiveId" clId="{6D19A66D-D047-41BB-A63E-01D2DF6FE27A}" dt="2020-07-07T22:35:29.118" v="186" actId="21"/>
          <ac:picMkLst>
            <pc:docMk/>
            <pc:sldMk cId="4189969099" sldId="319"/>
            <ac:picMk id="5" creationId="{496F145B-A904-4293-BB1D-2158863CEDC3}"/>
          </ac:picMkLst>
        </pc:picChg>
        <pc:picChg chg="add del mod">
          <ac:chgData name="Fer carazo" userId="9c0052cb1b5ab28e" providerId="LiveId" clId="{6D19A66D-D047-41BB-A63E-01D2DF6FE27A}" dt="2020-07-07T22:35:58.757" v="189" actId="478"/>
          <ac:picMkLst>
            <pc:docMk/>
            <pc:sldMk cId="4189969099" sldId="319"/>
            <ac:picMk id="7" creationId="{9167ACA8-6872-4362-BC47-519AB42B0CD3}"/>
          </ac:picMkLst>
        </pc:picChg>
        <pc:picChg chg="add">
          <ac:chgData name="Fer carazo" userId="9c0052cb1b5ab28e" providerId="LiveId" clId="{6D19A66D-D047-41BB-A63E-01D2DF6FE27A}" dt="2020-07-07T22:36:01.323" v="190"/>
          <ac:picMkLst>
            <pc:docMk/>
            <pc:sldMk cId="4189969099" sldId="319"/>
            <ac:picMk id="8" creationId="{6429FCEC-FCAE-4770-B38B-9B9EC67D980F}"/>
          </ac:picMkLst>
        </pc:picChg>
      </pc:sldChg>
      <pc:sldChg chg="addSp modSp new mod">
        <pc:chgData name="Fer carazo" userId="9c0052cb1b5ab28e" providerId="LiveId" clId="{6D19A66D-D047-41BB-A63E-01D2DF6FE27A}" dt="2020-07-07T23:07:37.284" v="232" actId="1076"/>
        <pc:sldMkLst>
          <pc:docMk/>
          <pc:sldMk cId="2518724845" sldId="320"/>
        </pc:sldMkLst>
        <pc:spChg chg="mod">
          <ac:chgData name="Fer carazo" userId="9c0052cb1b5ab28e" providerId="LiveId" clId="{6D19A66D-D047-41BB-A63E-01D2DF6FE27A}" dt="2020-07-07T23:07:28.868" v="228" actId="21"/>
          <ac:spMkLst>
            <pc:docMk/>
            <pc:sldMk cId="2518724845" sldId="320"/>
            <ac:spMk id="2" creationId="{BD82A66B-20BE-4254-B754-A2095E078884}"/>
          </ac:spMkLst>
        </pc:spChg>
        <pc:spChg chg="mod">
          <ac:chgData name="Fer carazo" userId="9c0052cb1b5ab28e" providerId="LiveId" clId="{6D19A66D-D047-41BB-A63E-01D2DF6FE27A}" dt="2020-07-07T22:46:43.598" v="208" actId="20577"/>
          <ac:spMkLst>
            <pc:docMk/>
            <pc:sldMk cId="2518724845" sldId="320"/>
            <ac:spMk id="3" creationId="{1B0D8DEF-BAA6-4F37-9642-A5C8CAF1FBCD}"/>
          </ac:spMkLst>
        </pc:spChg>
        <pc:spChg chg="add mod">
          <ac:chgData name="Fer carazo" userId="9c0052cb1b5ab28e" providerId="LiveId" clId="{6D19A66D-D047-41BB-A63E-01D2DF6FE27A}" dt="2020-07-07T23:07:37.284" v="232" actId="1076"/>
          <ac:spMkLst>
            <pc:docMk/>
            <pc:sldMk cId="2518724845" sldId="320"/>
            <ac:spMk id="5" creationId="{E07147BA-8B6F-4105-A13A-F54666A9FCDB}"/>
          </ac:spMkLst>
        </pc:spChg>
        <pc:picChg chg="add mod">
          <ac:chgData name="Fer carazo" userId="9c0052cb1b5ab28e" providerId="LiveId" clId="{6D19A66D-D047-41BB-A63E-01D2DF6FE27A}" dt="2020-07-07T22:46:40.811" v="202" actId="1076"/>
          <ac:picMkLst>
            <pc:docMk/>
            <pc:sldMk cId="2518724845" sldId="320"/>
            <ac:picMk id="4" creationId="{EC556B31-0F73-4EF6-8AE3-D88C064BA475}"/>
          </ac:picMkLst>
        </pc:picChg>
      </pc:sldChg>
    </pc:docChg>
  </pc:docChgLst>
  <pc:docChgLst>
    <pc:chgData name="Fer carazo" userId="9c0052cb1b5ab28e" providerId="LiveId" clId="{C07C7570-244E-4D17-98D0-9530A44AC58D}"/>
    <pc:docChg chg="undo redo custSel addSld delSld modSld sldOrd modNotesMaster">
      <pc:chgData name="Fer carazo" userId="9c0052cb1b5ab28e" providerId="LiveId" clId="{C07C7570-244E-4D17-98D0-9530A44AC58D}" dt="2022-02-06T18:57:12.963" v="1372"/>
      <pc:docMkLst>
        <pc:docMk/>
      </pc:docMkLst>
      <pc:sldChg chg="modNotes">
        <pc:chgData name="Fer carazo" userId="9c0052cb1b5ab28e" providerId="LiveId" clId="{C07C7570-244E-4D17-98D0-9530A44AC58D}" dt="2022-02-03T07:48:57.034" v="1281"/>
        <pc:sldMkLst>
          <pc:docMk/>
          <pc:sldMk cId="0" sldId="257"/>
        </pc:sldMkLst>
      </pc:sldChg>
      <pc:sldChg chg="addSp delSp modSp del mod ord modNotes">
        <pc:chgData name="Fer carazo" userId="9c0052cb1b5ab28e" providerId="LiveId" clId="{C07C7570-244E-4D17-98D0-9530A44AC58D}" dt="2022-02-06T18:54:09.982" v="1349" actId="47"/>
        <pc:sldMkLst>
          <pc:docMk/>
          <pc:sldMk cId="0" sldId="258"/>
        </pc:sldMkLst>
        <pc:spChg chg="add mod">
          <ac:chgData name="Fer carazo" userId="9c0052cb1b5ab28e" providerId="LiveId" clId="{C07C7570-244E-4D17-98D0-9530A44AC58D}" dt="2022-02-03T07:34:13.497" v="287" actId="1076"/>
          <ac:spMkLst>
            <pc:docMk/>
            <pc:sldMk cId="0" sldId="258"/>
            <ac:spMk id="12" creationId="{A98FE9A8-63DB-4B2B-8A4E-DB81A4F046EA}"/>
          </ac:spMkLst>
        </pc:spChg>
        <pc:spChg chg="add mod">
          <ac:chgData name="Fer carazo" userId="9c0052cb1b5ab28e" providerId="LiveId" clId="{C07C7570-244E-4D17-98D0-9530A44AC58D}" dt="2022-02-03T07:32:59.485" v="273" actId="1076"/>
          <ac:spMkLst>
            <pc:docMk/>
            <pc:sldMk cId="0" sldId="258"/>
            <ac:spMk id="13" creationId="{7416D3D3-9500-44A4-91A6-B51DCA49840D}"/>
          </ac:spMkLst>
        </pc:spChg>
        <pc:spChg chg="mod">
          <ac:chgData name="Fer carazo" userId="9c0052cb1b5ab28e" providerId="LiveId" clId="{C07C7570-244E-4D17-98D0-9530A44AC58D}" dt="2022-02-03T07:15:33.713" v="51" actId="1036"/>
          <ac:spMkLst>
            <pc:docMk/>
            <pc:sldMk cId="0" sldId="258"/>
            <ac:spMk id="15" creationId="{C53F0520-BFCA-458A-AFFD-90732FEAC229}"/>
          </ac:spMkLst>
        </pc:spChg>
        <pc:spChg chg="mod">
          <ac:chgData name="Fer carazo" userId="9c0052cb1b5ab28e" providerId="LiveId" clId="{C07C7570-244E-4D17-98D0-9530A44AC58D}" dt="2022-02-03T07:19:58.918" v="232" actId="6549"/>
          <ac:spMkLst>
            <pc:docMk/>
            <pc:sldMk cId="0" sldId="258"/>
            <ac:spMk id="16" creationId="{BA6188ED-91A6-4767-9B37-DBF4B717DB2D}"/>
          </ac:spMkLst>
        </pc:spChg>
        <pc:spChg chg="mod">
          <ac:chgData name="Fer carazo" userId="9c0052cb1b5ab28e" providerId="LiveId" clId="{C07C7570-244E-4D17-98D0-9530A44AC58D}" dt="2022-02-03T07:15:33.713" v="51" actId="1036"/>
          <ac:spMkLst>
            <pc:docMk/>
            <pc:sldMk cId="0" sldId="258"/>
            <ac:spMk id="17" creationId="{F65AF38F-E80D-4F60-AC83-8E9C2CED4A68}"/>
          </ac:spMkLst>
        </pc:spChg>
        <pc:spChg chg="mod">
          <ac:chgData name="Fer carazo" userId="9c0052cb1b5ab28e" providerId="LiveId" clId="{C07C7570-244E-4D17-98D0-9530A44AC58D}" dt="2022-02-03T07:20:49.559" v="249" actId="6549"/>
          <ac:spMkLst>
            <pc:docMk/>
            <pc:sldMk cId="0" sldId="258"/>
            <ac:spMk id="18" creationId="{2255FE81-6B23-45F4-8BE3-AB6AE066FDF7}"/>
          </ac:spMkLst>
        </pc:spChg>
        <pc:spChg chg="del">
          <ac:chgData name="Fer carazo" userId="9c0052cb1b5ab28e" providerId="LiveId" clId="{C07C7570-244E-4D17-98D0-9530A44AC58D}" dt="2022-02-03T07:15:24.698" v="6" actId="21"/>
          <ac:spMkLst>
            <pc:docMk/>
            <pc:sldMk cId="0" sldId="258"/>
            <ac:spMk id="22" creationId="{8BB40F48-C643-42B7-A946-F557D0E2ABFD}"/>
          </ac:spMkLst>
        </pc:spChg>
        <pc:spChg chg="mod">
          <ac:chgData name="Fer carazo" userId="9c0052cb1b5ab28e" providerId="LiveId" clId="{C07C7570-244E-4D17-98D0-9530A44AC58D}" dt="2022-02-03T07:16:30.967" v="174" actId="20577"/>
          <ac:spMkLst>
            <pc:docMk/>
            <pc:sldMk cId="0" sldId="258"/>
            <ac:spMk id="181" creationId="{00000000-0000-0000-0000-000000000000}"/>
          </ac:spMkLst>
        </pc:spChg>
        <pc:spChg chg="mod">
          <ac:chgData name="Fer carazo" userId="9c0052cb1b5ab28e" providerId="LiveId" clId="{C07C7570-244E-4D17-98D0-9530A44AC58D}" dt="2022-02-03T07:15:33.713" v="51" actId="1036"/>
          <ac:spMkLst>
            <pc:docMk/>
            <pc:sldMk cId="0" sldId="258"/>
            <ac:spMk id="182" creationId="{00000000-0000-0000-0000-000000000000}"/>
          </ac:spMkLst>
        </pc:spChg>
        <pc:picChg chg="add mod">
          <ac:chgData name="Fer carazo" userId="9c0052cb1b5ab28e" providerId="LiveId" clId="{C07C7570-244E-4D17-98D0-9530A44AC58D}" dt="2022-02-03T07:34:13.497" v="287" actId="1076"/>
          <ac:picMkLst>
            <pc:docMk/>
            <pc:sldMk cId="0" sldId="258"/>
            <ac:picMk id="2" creationId="{D12509A2-8D47-47C9-9700-DADB15C5FF52}"/>
          </ac:picMkLst>
        </pc:picChg>
        <pc:picChg chg="mod">
          <ac:chgData name="Fer carazo" userId="9c0052cb1b5ab28e" providerId="LiveId" clId="{C07C7570-244E-4D17-98D0-9530A44AC58D}" dt="2022-02-03T07:15:33.713" v="51" actId="1036"/>
          <ac:picMkLst>
            <pc:docMk/>
            <pc:sldMk cId="0" sldId="258"/>
            <ac:picMk id="3" creationId="{03C99F8F-B022-47A9-BC46-D2BB6B87665A}"/>
          </ac:picMkLst>
        </pc:picChg>
        <pc:picChg chg="mod">
          <ac:chgData name="Fer carazo" userId="9c0052cb1b5ab28e" providerId="LiveId" clId="{C07C7570-244E-4D17-98D0-9530A44AC58D}" dt="2022-02-03T07:15:33.713" v="51" actId="1036"/>
          <ac:picMkLst>
            <pc:docMk/>
            <pc:sldMk cId="0" sldId="258"/>
            <ac:picMk id="10" creationId="{8BF413E9-BD00-4F6B-8D94-85936E259CB7}"/>
          </ac:picMkLst>
        </pc:picChg>
        <pc:picChg chg="mod">
          <ac:chgData name="Fer carazo" userId="9c0052cb1b5ab28e" providerId="LiveId" clId="{C07C7570-244E-4D17-98D0-9530A44AC58D}" dt="2022-02-03T07:34:28.230" v="288" actId="1076"/>
          <ac:picMkLst>
            <pc:docMk/>
            <pc:sldMk cId="0" sldId="258"/>
            <ac:picMk id="1026" creationId="{C39A0D00-81BE-44BB-AB93-06A9493076A3}"/>
          </ac:picMkLst>
        </pc:picChg>
      </pc:sldChg>
      <pc:sldChg chg="modSp mod modNotes">
        <pc:chgData name="Fer carazo" userId="9c0052cb1b5ab28e" providerId="LiveId" clId="{C07C7570-244E-4D17-98D0-9530A44AC58D}" dt="2022-02-06T18:56:30.174" v="1367" actId="1037"/>
        <pc:sldMkLst>
          <pc:docMk/>
          <pc:sldMk cId="0" sldId="263"/>
        </pc:sldMkLst>
        <pc:spChg chg="mod">
          <ac:chgData name="Fer carazo" userId="9c0052cb1b5ab28e" providerId="LiveId" clId="{C07C7570-244E-4D17-98D0-9530A44AC58D}" dt="2022-02-06T18:56:30.174" v="1367" actId="1037"/>
          <ac:spMkLst>
            <pc:docMk/>
            <pc:sldMk cId="0" sldId="263"/>
            <ac:spMk id="239" creationId="{00000000-0000-0000-0000-000000000000}"/>
          </ac:spMkLst>
        </pc:spChg>
        <pc:spChg chg="mod">
          <ac:chgData name="Fer carazo" userId="9c0052cb1b5ab28e" providerId="LiveId" clId="{C07C7570-244E-4D17-98D0-9530A44AC58D}" dt="2022-02-06T18:56:30.174" v="1367" actId="1037"/>
          <ac:spMkLst>
            <pc:docMk/>
            <pc:sldMk cId="0" sldId="263"/>
            <ac:spMk id="241" creationId="{00000000-0000-0000-0000-000000000000}"/>
          </ac:spMkLst>
        </pc:spChg>
      </pc:sldChg>
      <pc:sldChg chg="modNotes">
        <pc:chgData name="Fer carazo" userId="9c0052cb1b5ab28e" providerId="LiveId" clId="{C07C7570-244E-4D17-98D0-9530A44AC58D}" dt="2022-02-03T07:48:57.034" v="1281"/>
        <pc:sldMkLst>
          <pc:docMk/>
          <pc:sldMk cId="324939354" sldId="306"/>
        </pc:sldMkLst>
      </pc:sldChg>
      <pc:sldChg chg="modNotes">
        <pc:chgData name="Fer carazo" userId="9c0052cb1b5ab28e" providerId="LiveId" clId="{C07C7570-244E-4D17-98D0-9530A44AC58D}" dt="2022-02-03T07:48:57.034" v="1281"/>
        <pc:sldMkLst>
          <pc:docMk/>
          <pc:sldMk cId="3997430638" sldId="308"/>
        </pc:sldMkLst>
      </pc:sldChg>
      <pc:sldChg chg="modNotes">
        <pc:chgData name="Fer carazo" userId="9c0052cb1b5ab28e" providerId="LiveId" clId="{C07C7570-244E-4D17-98D0-9530A44AC58D}" dt="2022-02-03T07:48:57.034" v="1281"/>
        <pc:sldMkLst>
          <pc:docMk/>
          <pc:sldMk cId="4258097598" sldId="310"/>
        </pc:sldMkLst>
      </pc:sldChg>
      <pc:sldChg chg="modNotes">
        <pc:chgData name="Fer carazo" userId="9c0052cb1b5ab28e" providerId="LiveId" clId="{C07C7570-244E-4D17-98D0-9530A44AC58D}" dt="2022-02-03T07:48:57.034" v="1281"/>
        <pc:sldMkLst>
          <pc:docMk/>
          <pc:sldMk cId="212743986" sldId="311"/>
        </pc:sldMkLst>
      </pc:sldChg>
      <pc:sldChg chg="del modNotes">
        <pc:chgData name="Fer carazo" userId="9c0052cb1b5ab28e" providerId="LiveId" clId="{C07C7570-244E-4D17-98D0-9530A44AC58D}" dt="2022-02-06T18:57:02.531" v="1368" actId="47"/>
        <pc:sldMkLst>
          <pc:docMk/>
          <pc:sldMk cId="1907916347" sldId="312"/>
        </pc:sldMkLst>
      </pc:sldChg>
      <pc:sldChg chg="modSp del mod modNotes">
        <pc:chgData name="Fer carazo" userId="9c0052cb1b5ab28e" providerId="LiveId" clId="{C07C7570-244E-4D17-98D0-9530A44AC58D}" dt="2022-02-06T18:54:09.982" v="1349" actId="47"/>
        <pc:sldMkLst>
          <pc:docMk/>
          <pc:sldMk cId="2354477120" sldId="313"/>
        </pc:sldMkLst>
        <pc:spChg chg="mod">
          <ac:chgData name="Fer carazo" userId="9c0052cb1b5ab28e" providerId="LiveId" clId="{C07C7570-244E-4D17-98D0-9530A44AC58D}" dt="2022-02-06T18:51:25.232" v="1348" actId="20577"/>
          <ac:spMkLst>
            <pc:docMk/>
            <pc:sldMk cId="2354477120" sldId="313"/>
            <ac:spMk id="165" creationId="{00000000-0000-0000-0000-000000000000}"/>
          </ac:spMkLst>
        </pc:spChg>
      </pc:sldChg>
      <pc:sldChg chg="addSp delSp mod modNotes">
        <pc:chgData name="Fer carazo" userId="9c0052cb1b5ab28e" providerId="LiveId" clId="{C07C7570-244E-4D17-98D0-9530A44AC58D}" dt="2022-02-06T18:57:09.764" v="1371" actId="22"/>
        <pc:sldMkLst>
          <pc:docMk/>
          <pc:sldMk cId="366887638" sldId="315"/>
        </pc:sldMkLst>
        <pc:spChg chg="add del">
          <ac:chgData name="Fer carazo" userId="9c0052cb1b5ab28e" providerId="LiveId" clId="{C07C7570-244E-4D17-98D0-9530A44AC58D}" dt="2022-02-06T18:57:09.764" v="1371" actId="22"/>
          <ac:spMkLst>
            <pc:docMk/>
            <pc:sldMk cId="366887638" sldId="315"/>
            <ac:spMk id="6" creationId="{A72AA061-1C8D-497F-B096-92739B8F4371}"/>
          </ac:spMkLst>
        </pc:spChg>
      </pc:sldChg>
      <pc:sldChg chg="modSp mod">
        <pc:chgData name="Fer carazo" userId="9c0052cb1b5ab28e" providerId="LiveId" clId="{C07C7570-244E-4D17-98D0-9530A44AC58D}" dt="2022-02-06T18:56:11.113" v="1350"/>
        <pc:sldMkLst>
          <pc:docMk/>
          <pc:sldMk cId="3485795478" sldId="317"/>
        </pc:sldMkLst>
        <pc:spChg chg="mod">
          <ac:chgData name="Fer carazo" userId="9c0052cb1b5ab28e" providerId="LiveId" clId="{C07C7570-244E-4D17-98D0-9530A44AC58D}" dt="2022-02-06T18:56:11.113" v="1350"/>
          <ac:spMkLst>
            <pc:docMk/>
            <pc:sldMk cId="3485795478" sldId="317"/>
            <ac:spMk id="4" creationId="{00000000-0000-0000-0000-000000000000}"/>
          </ac:spMkLst>
        </pc:spChg>
      </pc:sldChg>
      <pc:sldChg chg="del">
        <pc:chgData name="Fer carazo" userId="9c0052cb1b5ab28e" providerId="LiveId" clId="{C07C7570-244E-4D17-98D0-9530A44AC58D}" dt="2022-02-06T18:57:04.966" v="1369" actId="47"/>
        <pc:sldMkLst>
          <pc:docMk/>
          <pc:sldMk cId="4189969099" sldId="319"/>
        </pc:sldMkLst>
      </pc:sldChg>
      <pc:sldChg chg="del modNotes">
        <pc:chgData name="Fer carazo" userId="9c0052cb1b5ab28e" providerId="LiveId" clId="{C07C7570-244E-4D17-98D0-9530A44AC58D}" dt="2022-02-06T18:57:02.531" v="1368" actId="47"/>
        <pc:sldMkLst>
          <pc:docMk/>
          <pc:sldMk cId="1595307097" sldId="321"/>
        </pc:sldMkLst>
      </pc:sldChg>
      <pc:sldChg chg="modSp add del mod modNotes">
        <pc:chgData name="Fer carazo" userId="9c0052cb1b5ab28e" providerId="LiveId" clId="{C07C7570-244E-4D17-98D0-9530A44AC58D}" dt="2022-02-06T18:54:09.982" v="1349" actId="47"/>
        <pc:sldMkLst>
          <pc:docMk/>
          <pc:sldMk cId="2046847466" sldId="322"/>
        </pc:sldMkLst>
        <pc:spChg chg="mod">
          <ac:chgData name="Fer carazo" userId="9c0052cb1b5ab28e" providerId="LiveId" clId="{C07C7570-244E-4D17-98D0-9530A44AC58D}" dt="2022-02-03T07:42:33.907" v="825" actId="403"/>
          <ac:spMkLst>
            <pc:docMk/>
            <pc:sldMk cId="2046847466" sldId="322"/>
            <ac:spMk id="174" creationId="{00000000-0000-0000-0000-000000000000}"/>
          </ac:spMkLst>
        </pc:spChg>
        <pc:spChg chg="mod">
          <ac:chgData name="Fer carazo" userId="9c0052cb1b5ab28e" providerId="LiveId" clId="{C07C7570-244E-4D17-98D0-9530A44AC58D}" dt="2022-02-03T07:39:54.936" v="557" actId="20577"/>
          <ac:spMkLst>
            <pc:docMk/>
            <pc:sldMk cId="2046847466" sldId="322"/>
            <ac:spMk id="175" creationId="{00000000-0000-0000-0000-000000000000}"/>
          </ac:spMkLst>
        </pc:spChg>
      </pc:sldChg>
      <pc:sldChg chg="new del ord">
        <pc:chgData name="Fer carazo" userId="9c0052cb1b5ab28e" providerId="LiveId" clId="{C07C7570-244E-4D17-98D0-9530A44AC58D}" dt="2022-02-03T07:34:44.718" v="294" actId="47"/>
        <pc:sldMkLst>
          <pc:docMk/>
          <pc:sldMk cId="2090482950" sldId="322"/>
        </pc:sldMkLst>
      </pc:sldChg>
      <pc:sldChg chg="new del">
        <pc:chgData name="Fer carazo" userId="9c0052cb1b5ab28e" providerId="LiveId" clId="{C07C7570-244E-4D17-98D0-9530A44AC58D}" dt="2022-02-03T07:34:35.475" v="290" actId="680"/>
        <pc:sldMkLst>
          <pc:docMk/>
          <pc:sldMk cId="4198308728" sldId="322"/>
        </pc:sldMkLst>
      </pc:sldChg>
      <pc:sldChg chg="new del">
        <pc:chgData name="Fer carazo" userId="9c0052cb1b5ab28e" providerId="LiveId" clId="{C07C7570-244E-4D17-98D0-9530A44AC58D}" dt="2022-02-06T18:51:04.668" v="1335" actId="47"/>
        <pc:sldMkLst>
          <pc:docMk/>
          <pc:sldMk cId="3409360819" sldId="323"/>
        </pc:sldMkLst>
      </pc:sldChg>
      <pc:sldChg chg="modSp add del mod modNotes">
        <pc:chgData name="Fer carazo" userId="9c0052cb1b5ab28e" providerId="LiveId" clId="{C07C7570-244E-4D17-98D0-9530A44AC58D}" dt="2022-02-06T18:54:09.982" v="1349" actId="47"/>
        <pc:sldMkLst>
          <pc:docMk/>
          <pc:sldMk cId="362033197" sldId="324"/>
        </pc:sldMkLst>
        <pc:spChg chg="mod">
          <ac:chgData name="Fer carazo" userId="9c0052cb1b5ab28e" providerId="LiveId" clId="{C07C7570-244E-4D17-98D0-9530A44AC58D}" dt="2022-02-03T07:48:39.534" v="1280" actId="15"/>
          <ac:spMkLst>
            <pc:docMk/>
            <pc:sldMk cId="362033197" sldId="324"/>
            <ac:spMk id="174" creationId="{00000000-0000-0000-0000-000000000000}"/>
          </ac:spMkLst>
        </pc:spChg>
        <pc:spChg chg="mod">
          <ac:chgData name="Fer carazo" userId="9c0052cb1b5ab28e" providerId="LiveId" clId="{C07C7570-244E-4D17-98D0-9530A44AC58D}" dt="2022-02-03T07:43:41.543" v="915" actId="20577"/>
          <ac:spMkLst>
            <pc:docMk/>
            <pc:sldMk cId="362033197" sldId="324"/>
            <ac:spMk id="175" creationId="{00000000-0000-0000-0000-000000000000}"/>
          </ac:spMkLst>
        </pc:spChg>
      </pc:sldChg>
      <pc:sldChg chg="add del modNotes">
        <pc:chgData name="Fer carazo" userId="9c0052cb1b5ab28e" providerId="LiveId" clId="{C07C7570-244E-4D17-98D0-9530A44AC58D}" dt="2022-02-03T07:56:00.826" v="1283" actId="47"/>
        <pc:sldMkLst>
          <pc:docMk/>
          <pc:sldMk cId="1673365848" sldId="325"/>
        </pc:sldMkLst>
      </pc:sldChg>
      <pc:sldChg chg="addSp delSp modSp add del mod">
        <pc:chgData name="Fer carazo" userId="9c0052cb1b5ab28e" providerId="LiveId" clId="{C07C7570-244E-4D17-98D0-9530A44AC58D}" dt="2022-02-03T07:56:58.747" v="1302" actId="47"/>
        <pc:sldMkLst>
          <pc:docMk/>
          <pc:sldMk cId="412257819" sldId="326"/>
        </pc:sldMkLst>
        <pc:spChg chg="add del mod">
          <ac:chgData name="Fer carazo" userId="9c0052cb1b5ab28e" providerId="LiveId" clId="{C07C7570-244E-4D17-98D0-9530A44AC58D}" dt="2022-02-03T07:56:22.507" v="1287" actId="21"/>
          <ac:spMkLst>
            <pc:docMk/>
            <pc:sldMk cId="412257819" sldId="326"/>
            <ac:spMk id="4" creationId="{929A5A6F-2AC4-4CD9-A5F1-2CCF77B6F081}"/>
          </ac:spMkLst>
        </pc:spChg>
        <pc:spChg chg="add del mod">
          <ac:chgData name="Fer carazo" userId="9c0052cb1b5ab28e" providerId="LiveId" clId="{C07C7570-244E-4D17-98D0-9530A44AC58D}" dt="2022-02-03T07:56:26.714" v="1289"/>
          <ac:spMkLst>
            <pc:docMk/>
            <pc:sldMk cId="412257819" sldId="326"/>
            <ac:spMk id="7" creationId="{E1F38148-56F2-4B59-ACF2-8D8D1A43D576}"/>
          </ac:spMkLst>
        </pc:spChg>
        <pc:spChg chg="add del mod">
          <ac:chgData name="Fer carazo" userId="9c0052cb1b5ab28e" providerId="LiveId" clId="{C07C7570-244E-4D17-98D0-9530A44AC58D}" dt="2022-02-03T07:56:50.404" v="1300" actId="6549"/>
          <ac:spMkLst>
            <pc:docMk/>
            <pc:sldMk cId="412257819" sldId="326"/>
            <ac:spMk id="165" creationId="{00000000-0000-0000-0000-000000000000}"/>
          </ac:spMkLst>
        </pc:spChg>
      </pc:sldChg>
      <pc:sldChg chg="add">
        <pc:chgData name="Fer carazo" userId="9c0052cb1b5ab28e" providerId="LiveId" clId="{C07C7570-244E-4D17-98D0-9530A44AC58D}" dt="2022-02-03T07:56:57.368" v="1301"/>
        <pc:sldMkLst>
          <pc:docMk/>
          <pc:sldMk cId="2817054411" sldId="327"/>
        </pc:sldMkLst>
      </pc:sldChg>
      <pc:sldChg chg="add del">
        <pc:chgData name="Fer carazo" userId="9c0052cb1b5ab28e" providerId="LiveId" clId="{C07C7570-244E-4D17-98D0-9530A44AC58D}" dt="2022-02-06T18:51:04.668" v="1335" actId="47"/>
        <pc:sldMkLst>
          <pc:docMk/>
          <pc:sldMk cId="1086943439" sldId="328"/>
        </pc:sldMkLst>
      </pc:sldChg>
      <pc:sldChg chg="add">
        <pc:chgData name="Fer carazo" userId="9c0052cb1b5ab28e" providerId="LiveId" clId="{C07C7570-244E-4D17-98D0-9530A44AC58D}" dt="2022-02-06T18:57:12.963" v="1372"/>
        <pc:sldMkLst>
          <pc:docMk/>
          <pc:sldMk cId="4056039649" sldId="328"/>
        </pc:sldMkLst>
      </pc:sldChg>
      <pc:sldChg chg="add del">
        <pc:chgData name="Fer carazo" userId="9c0052cb1b5ab28e" providerId="LiveId" clId="{C07C7570-244E-4D17-98D0-9530A44AC58D}" dt="2022-02-06T18:51:04.668" v="1335" actId="47"/>
        <pc:sldMkLst>
          <pc:docMk/>
          <pc:sldMk cId="28287353" sldId="329"/>
        </pc:sldMkLst>
      </pc:sldChg>
      <pc:sldChg chg="add del">
        <pc:chgData name="Fer carazo" userId="9c0052cb1b5ab28e" providerId="LiveId" clId="{C07C7570-244E-4D17-98D0-9530A44AC58D}" dt="2022-02-06T18:51:04.668" v="1335" actId="47"/>
        <pc:sldMkLst>
          <pc:docMk/>
          <pc:sldMk cId="2055631139" sldId="330"/>
        </pc:sldMkLst>
      </pc:sldChg>
      <pc:sldChg chg="add del">
        <pc:chgData name="Fer carazo" userId="9c0052cb1b5ab28e" providerId="LiveId" clId="{C07C7570-244E-4D17-98D0-9530A44AC58D}" dt="2022-02-06T18:51:04.668" v="1335" actId="47"/>
        <pc:sldMkLst>
          <pc:docMk/>
          <pc:sldMk cId="866794859" sldId="331"/>
        </pc:sldMkLst>
      </pc:sldChg>
      <pc:sldChg chg="add del">
        <pc:chgData name="Fer carazo" userId="9c0052cb1b5ab28e" providerId="LiveId" clId="{C07C7570-244E-4D17-98D0-9530A44AC58D}" dt="2022-02-06T18:51:04.668" v="1335" actId="47"/>
        <pc:sldMkLst>
          <pc:docMk/>
          <pc:sldMk cId="639613306" sldId="332"/>
        </pc:sldMkLst>
      </pc:sldChg>
      <pc:sldChg chg="addSp delSp modSp new del mod">
        <pc:chgData name="Fer carazo" userId="9c0052cb1b5ab28e" providerId="LiveId" clId="{C07C7570-244E-4D17-98D0-9530A44AC58D}" dt="2022-02-06T18:54:09.982" v="1349" actId="47"/>
        <pc:sldMkLst>
          <pc:docMk/>
          <pc:sldMk cId="2497671252" sldId="333"/>
        </pc:sldMkLst>
        <pc:spChg chg="del">
          <ac:chgData name="Fer carazo" userId="9c0052cb1b5ab28e" providerId="LiveId" clId="{C07C7570-244E-4D17-98D0-9530A44AC58D}" dt="2022-02-03T09:16:45.304" v="1334" actId="478"/>
          <ac:spMkLst>
            <pc:docMk/>
            <pc:sldMk cId="2497671252" sldId="333"/>
            <ac:spMk id="2" creationId="{CD25EDAE-E119-4D53-A833-9F839341A6BB}"/>
          </ac:spMkLst>
        </pc:spChg>
        <pc:spChg chg="add mod ord">
          <ac:chgData name="Fer carazo" userId="9c0052cb1b5ab28e" providerId="LiveId" clId="{C07C7570-244E-4D17-98D0-9530A44AC58D}" dt="2022-02-03T09:16:38.169" v="1332" actId="14100"/>
          <ac:spMkLst>
            <pc:docMk/>
            <pc:sldMk cId="2497671252" sldId="333"/>
            <ac:spMk id="5" creationId="{802A5EB7-3E91-4D98-AE3C-3E11056094F3}"/>
          </ac:spMkLst>
        </pc:spChg>
        <pc:picChg chg="add mod">
          <ac:chgData name="Fer carazo" userId="9c0052cb1b5ab28e" providerId="LiveId" clId="{C07C7570-244E-4D17-98D0-9530A44AC58D}" dt="2022-02-03T09:14:57.632" v="1326" actId="1076"/>
          <ac:picMkLst>
            <pc:docMk/>
            <pc:sldMk cId="2497671252" sldId="333"/>
            <ac:picMk id="4" creationId="{E8CDFC9F-A4C8-41E6-AF27-9E99144A856F}"/>
          </ac:picMkLst>
        </pc:picChg>
        <pc:picChg chg="add mod">
          <ac:chgData name="Fer carazo" userId="9c0052cb1b5ab28e" providerId="LiveId" clId="{C07C7570-244E-4D17-98D0-9530A44AC58D}" dt="2022-02-03T09:16:39.962" v="1333" actId="1076"/>
          <ac:picMkLst>
            <pc:docMk/>
            <pc:sldMk cId="2497671252" sldId="333"/>
            <ac:picMk id="2050" creationId="{36757775-56C7-4724-A415-C5F198F2DC21}"/>
          </ac:picMkLst>
        </pc:picChg>
      </pc:sldChg>
      <pc:sldMasterChg chg="delSldLayout">
        <pc:chgData name="Fer carazo" userId="9c0052cb1b5ab28e" providerId="LiveId" clId="{C07C7570-244E-4D17-98D0-9530A44AC58D}" dt="2022-02-06T18:54:09.982" v="1349" actId="47"/>
        <pc:sldMasterMkLst>
          <pc:docMk/>
          <pc:sldMasterMk cId="0" sldId="2147483676"/>
        </pc:sldMasterMkLst>
        <pc:sldLayoutChg chg="del">
          <pc:chgData name="Fer carazo" userId="9c0052cb1b5ab28e" providerId="LiveId" clId="{C07C7570-244E-4D17-98D0-9530A44AC58D}" dt="2022-02-06T18:54:09.982" v="1349" actId="47"/>
          <pc:sldLayoutMkLst>
            <pc:docMk/>
            <pc:sldMasterMk cId="0" sldId="2147483676"/>
            <pc:sldLayoutMk cId="0" sldId="2147483660"/>
          </pc:sldLayoutMkLst>
        </pc:sldLayoutChg>
      </pc:sldMasterChg>
    </pc:docChg>
  </pc:docChgLst>
  <pc:docChgLst>
    <pc:chgData name="Fer carazo" userId="9c0052cb1b5ab28e" providerId="LiveId" clId="{9FF1C569-E279-4949-BA7C-72B09DC196C6}"/>
    <pc:docChg chg="undo custSel delSld modSld">
      <pc:chgData name="Fer carazo" userId="9c0052cb1b5ab28e" providerId="LiveId" clId="{9FF1C569-E279-4949-BA7C-72B09DC196C6}" dt="2021-01-29T17:48:38.613" v="489" actId="571"/>
      <pc:docMkLst>
        <pc:docMk/>
      </pc:docMkLst>
      <pc:sldChg chg="addSp delSp modSp mod">
        <pc:chgData name="Fer carazo" userId="9c0052cb1b5ab28e" providerId="LiveId" clId="{9FF1C569-E279-4949-BA7C-72B09DC196C6}" dt="2021-01-29T17:48:38.613" v="489" actId="571"/>
        <pc:sldMkLst>
          <pc:docMk/>
          <pc:sldMk cId="0" sldId="258"/>
        </pc:sldMkLst>
        <pc:spChg chg="add del mod">
          <ac:chgData name="Fer carazo" userId="9c0052cb1b5ab28e" providerId="LiveId" clId="{9FF1C569-E279-4949-BA7C-72B09DC196C6}" dt="2021-01-29T17:46:57.685" v="447" actId="478"/>
          <ac:spMkLst>
            <pc:docMk/>
            <pc:sldMk cId="0" sldId="258"/>
            <ac:spMk id="5" creationId="{DB9E6503-3DDA-422F-A14C-80BFD83390F8}"/>
          </ac:spMkLst>
        </pc:spChg>
        <pc:spChg chg="add del mod">
          <ac:chgData name="Fer carazo" userId="9c0052cb1b5ab28e" providerId="LiveId" clId="{9FF1C569-E279-4949-BA7C-72B09DC196C6}" dt="2021-01-29T17:46:58.995" v="448" actId="478"/>
          <ac:spMkLst>
            <pc:docMk/>
            <pc:sldMk cId="0" sldId="258"/>
            <ac:spMk id="7" creationId="{235E18BF-DAAC-4AF5-A1AC-826CD6A9B371}"/>
          </ac:spMkLst>
        </pc:spChg>
        <pc:spChg chg="add del mod">
          <ac:chgData name="Fer carazo" userId="9c0052cb1b5ab28e" providerId="LiveId" clId="{9FF1C569-E279-4949-BA7C-72B09DC196C6}" dt="2021-01-29T17:47:01.024" v="450" actId="478"/>
          <ac:spMkLst>
            <pc:docMk/>
            <pc:sldMk cId="0" sldId="258"/>
            <ac:spMk id="9" creationId="{AD8EEBE4-B802-4338-A597-12C69FDCBB06}"/>
          </ac:spMkLst>
        </pc:spChg>
        <pc:spChg chg="add mod">
          <ac:chgData name="Fer carazo" userId="9c0052cb1b5ab28e" providerId="LiveId" clId="{9FF1C569-E279-4949-BA7C-72B09DC196C6}" dt="2021-01-29T17:48:38.613" v="489" actId="571"/>
          <ac:spMkLst>
            <pc:docMk/>
            <pc:sldMk cId="0" sldId="258"/>
            <ac:spMk id="21" creationId="{7C1148E3-0DE2-4C17-8619-F18BA7CE1323}"/>
          </ac:spMkLst>
        </pc:spChg>
        <pc:spChg chg="del">
          <ac:chgData name="Fer carazo" userId="9c0052cb1b5ab28e" providerId="LiveId" clId="{9FF1C569-E279-4949-BA7C-72B09DC196C6}" dt="2021-01-29T17:45:50.084" v="421" actId="478"/>
          <ac:spMkLst>
            <pc:docMk/>
            <pc:sldMk cId="0" sldId="258"/>
            <ac:spMk id="27" creationId="{18C19F81-92F2-4555-B911-C2081DC97C84}"/>
          </ac:spMkLst>
        </pc:spChg>
        <pc:spChg chg="del">
          <ac:chgData name="Fer carazo" userId="9c0052cb1b5ab28e" providerId="LiveId" clId="{9FF1C569-E279-4949-BA7C-72B09DC196C6}" dt="2021-01-29T17:45:50.084" v="421" actId="478"/>
          <ac:spMkLst>
            <pc:docMk/>
            <pc:sldMk cId="0" sldId="258"/>
            <ac:spMk id="28" creationId="{EFBFCEF6-DC9E-43C1-8251-689DD8D83F6F}"/>
          </ac:spMkLst>
        </pc:spChg>
        <pc:spChg chg="mod">
          <ac:chgData name="Fer carazo" userId="9c0052cb1b5ab28e" providerId="LiveId" clId="{9FF1C569-E279-4949-BA7C-72B09DC196C6}" dt="2021-01-29T17:46:34.637" v="438" actId="20577"/>
          <ac:spMkLst>
            <pc:docMk/>
            <pc:sldMk cId="0" sldId="258"/>
            <ac:spMk id="181" creationId="{00000000-0000-0000-0000-000000000000}"/>
          </ac:spMkLst>
        </pc:spChg>
        <pc:spChg chg="mod">
          <ac:chgData name="Fer carazo" userId="9c0052cb1b5ab28e" providerId="LiveId" clId="{9FF1C569-E279-4949-BA7C-72B09DC196C6}" dt="2021-01-29T17:48:35.422" v="488" actId="1076"/>
          <ac:spMkLst>
            <pc:docMk/>
            <pc:sldMk cId="0" sldId="258"/>
            <ac:spMk id="182" creationId="{00000000-0000-0000-0000-000000000000}"/>
          </ac:spMkLst>
        </pc:spChg>
        <pc:spChg chg="del mod">
          <ac:chgData name="Fer carazo" userId="9c0052cb1b5ab28e" providerId="LiveId" clId="{9FF1C569-E279-4949-BA7C-72B09DC196C6}" dt="2021-01-29T17:46:53.684" v="445" actId="478"/>
          <ac:spMkLst>
            <pc:docMk/>
            <pc:sldMk cId="0" sldId="258"/>
            <ac:spMk id="184" creationId="{00000000-0000-0000-0000-000000000000}"/>
          </ac:spMkLst>
        </pc:spChg>
        <pc:spChg chg="mod">
          <ac:chgData name="Fer carazo" userId="9c0052cb1b5ab28e" providerId="LiveId" clId="{9FF1C569-E279-4949-BA7C-72B09DC196C6}" dt="2021-01-29T17:46:06.667" v="428" actId="1037"/>
          <ac:spMkLst>
            <pc:docMk/>
            <pc:sldMk cId="0" sldId="258"/>
            <ac:spMk id="186" creationId="{00000000-0000-0000-0000-000000000000}"/>
          </ac:spMkLst>
        </pc:spChg>
        <pc:spChg chg="del mod">
          <ac:chgData name="Fer carazo" userId="9c0052cb1b5ab28e" providerId="LiveId" clId="{9FF1C569-E279-4949-BA7C-72B09DC196C6}" dt="2021-01-29T17:46:55.082" v="446" actId="478"/>
          <ac:spMkLst>
            <pc:docMk/>
            <pc:sldMk cId="0" sldId="258"/>
            <ac:spMk id="187" creationId="{00000000-0000-0000-0000-000000000000}"/>
          </ac:spMkLst>
        </pc:spChg>
        <pc:spChg chg="mod">
          <ac:chgData name="Fer carazo" userId="9c0052cb1b5ab28e" providerId="LiveId" clId="{9FF1C569-E279-4949-BA7C-72B09DC196C6}" dt="2021-01-29T17:46:06.667" v="428" actId="1037"/>
          <ac:spMkLst>
            <pc:docMk/>
            <pc:sldMk cId="0" sldId="258"/>
            <ac:spMk id="189" creationId="{00000000-0000-0000-0000-000000000000}"/>
          </ac:spMkLst>
        </pc:spChg>
        <pc:spChg chg="del mod">
          <ac:chgData name="Fer carazo" userId="9c0052cb1b5ab28e" providerId="LiveId" clId="{9FF1C569-E279-4949-BA7C-72B09DC196C6}" dt="2021-01-29T17:47:00.073" v="449" actId="478"/>
          <ac:spMkLst>
            <pc:docMk/>
            <pc:sldMk cId="0" sldId="258"/>
            <ac:spMk id="190" creationId="{00000000-0000-0000-0000-000000000000}"/>
          </ac:spMkLst>
        </pc:spChg>
        <pc:spChg chg="mod">
          <ac:chgData name="Fer carazo" userId="9c0052cb1b5ab28e" providerId="LiveId" clId="{9FF1C569-E279-4949-BA7C-72B09DC196C6}" dt="2021-01-29T17:46:06.667" v="428" actId="1037"/>
          <ac:spMkLst>
            <pc:docMk/>
            <pc:sldMk cId="0" sldId="258"/>
            <ac:spMk id="192" creationId="{00000000-0000-0000-0000-000000000000}"/>
          </ac:spMkLst>
        </pc:spChg>
        <pc:picChg chg="add mod">
          <ac:chgData name="Fer carazo" userId="9c0052cb1b5ab28e" providerId="LiveId" clId="{9FF1C569-E279-4949-BA7C-72B09DC196C6}" dt="2021-01-29T17:46:06.667" v="428" actId="1037"/>
          <ac:picMkLst>
            <pc:docMk/>
            <pc:sldMk cId="0" sldId="258"/>
            <ac:picMk id="3" creationId="{03C99F8F-B022-47A9-BC46-D2BB6B87665A}"/>
          </ac:picMkLst>
        </pc:picChg>
        <pc:picChg chg="del">
          <ac:chgData name="Fer carazo" userId="9c0052cb1b5ab28e" providerId="LiveId" clId="{9FF1C569-E279-4949-BA7C-72B09DC196C6}" dt="2021-01-29T17:45:50.084" v="421" actId="478"/>
          <ac:picMkLst>
            <pc:docMk/>
            <pc:sldMk cId="0" sldId="258"/>
            <ac:picMk id="2050" creationId="{33ABDB32-0F37-4347-A397-2893C34F07D9}"/>
          </ac:picMkLst>
        </pc:picChg>
      </pc:sldChg>
      <pc:sldChg chg="addSp delSp modSp mod">
        <pc:chgData name="Fer carazo" userId="9c0052cb1b5ab28e" providerId="LiveId" clId="{9FF1C569-E279-4949-BA7C-72B09DC196C6}" dt="2021-01-29T17:34:04.042" v="335" actId="14100"/>
        <pc:sldMkLst>
          <pc:docMk/>
          <pc:sldMk cId="0" sldId="263"/>
        </pc:sldMkLst>
        <pc:spChg chg="mod">
          <ac:chgData name="Fer carazo" userId="9c0052cb1b5ab28e" providerId="LiveId" clId="{9FF1C569-E279-4949-BA7C-72B09DC196C6}" dt="2021-01-29T17:32:15.864" v="332" actId="14100"/>
          <ac:spMkLst>
            <pc:docMk/>
            <pc:sldMk cId="0" sldId="263"/>
            <ac:spMk id="239" creationId="{00000000-0000-0000-0000-000000000000}"/>
          </ac:spMkLst>
        </pc:spChg>
        <pc:spChg chg="mod">
          <ac:chgData name="Fer carazo" userId="9c0052cb1b5ab28e" providerId="LiveId" clId="{9FF1C569-E279-4949-BA7C-72B09DC196C6}" dt="2021-01-29T17:29:20.984" v="170" actId="14100"/>
          <ac:spMkLst>
            <pc:docMk/>
            <pc:sldMk cId="0" sldId="263"/>
            <ac:spMk id="240" creationId="{00000000-0000-0000-0000-000000000000}"/>
          </ac:spMkLst>
        </pc:spChg>
        <pc:spChg chg="mod">
          <ac:chgData name="Fer carazo" userId="9c0052cb1b5ab28e" providerId="LiveId" clId="{9FF1C569-E279-4949-BA7C-72B09DC196C6}" dt="2021-01-29T17:32:08.326" v="331" actId="20577"/>
          <ac:spMkLst>
            <pc:docMk/>
            <pc:sldMk cId="0" sldId="263"/>
            <ac:spMk id="241" creationId="{00000000-0000-0000-0000-000000000000}"/>
          </ac:spMkLst>
        </pc:spChg>
        <pc:picChg chg="add del">
          <ac:chgData name="Fer carazo" userId="9c0052cb1b5ab28e" providerId="LiveId" clId="{9FF1C569-E279-4949-BA7C-72B09DC196C6}" dt="2021-01-29T17:31:55.126" v="325" actId="478"/>
          <ac:picMkLst>
            <pc:docMk/>
            <pc:sldMk cId="0" sldId="263"/>
            <ac:picMk id="6" creationId="{E16924FF-FECD-47B5-A420-03F58CACF98F}"/>
          </ac:picMkLst>
        </pc:picChg>
        <pc:picChg chg="add mod">
          <ac:chgData name="Fer carazo" userId="9c0052cb1b5ab28e" providerId="LiveId" clId="{9FF1C569-E279-4949-BA7C-72B09DC196C6}" dt="2021-01-29T17:34:04.042" v="335" actId="14100"/>
          <ac:picMkLst>
            <pc:docMk/>
            <pc:sldMk cId="0" sldId="263"/>
            <ac:picMk id="7" creationId="{EDEB3FF7-DC26-4BDE-9555-5BEADA42911A}"/>
          </ac:picMkLst>
        </pc:picChg>
      </pc:sldChg>
      <pc:sldChg chg="addSp delSp modSp mod">
        <pc:chgData name="Fer carazo" userId="9c0052cb1b5ab28e" providerId="LiveId" clId="{9FF1C569-E279-4949-BA7C-72B09DC196C6}" dt="2021-01-29T17:36:42.975" v="366" actId="404"/>
        <pc:sldMkLst>
          <pc:docMk/>
          <pc:sldMk cId="3997430638" sldId="308"/>
        </pc:sldMkLst>
        <pc:spChg chg="add del">
          <ac:chgData name="Fer carazo" userId="9c0052cb1b5ab28e" providerId="LiveId" clId="{9FF1C569-E279-4949-BA7C-72B09DC196C6}" dt="2021-01-29T17:35:24.817" v="338" actId="22"/>
          <ac:spMkLst>
            <pc:docMk/>
            <pc:sldMk cId="3997430638" sldId="308"/>
            <ac:spMk id="7" creationId="{6D87A3FE-5A23-4BC9-992C-D71C551A403A}"/>
          </ac:spMkLst>
        </pc:spChg>
        <pc:spChg chg="add mod">
          <ac:chgData name="Fer carazo" userId="9c0052cb1b5ab28e" providerId="LiveId" clId="{9FF1C569-E279-4949-BA7C-72B09DC196C6}" dt="2021-01-29T17:36:42.975" v="366" actId="404"/>
          <ac:spMkLst>
            <pc:docMk/>
            <pc:sldMk cId="3997430638" sldId="308"/>
            <ac:spMk id="8" creationId="{F555C32D-7884-4B66-8AC1-2F8A5442D56E}"/>
          </ac:spMkLst>
        </pc:spChg>
        <pc:picChg chg="del">
          <ac:chgData name="Fer carazo" userId="9c0052cb1b5ab28e" providerId="LiveId" clId="{9FF1C569-E279-4949-BA7C-72B09DC196C6}" dt="2021-01-29T17:35:23.133" v="336" actId="478"/>
          <ac:picMkLst>
            <pc:docMk/>
            <pc:sldMk cId="3997430638" sldId="308"/>
            <ac:picMk id="6" creationId="{1801BFFE-1050-4C92-B3FA-41717F4D6B59}"/>
          </ac:picMkLst>
        </pc:picChg>
      </pc:sldChg>
      <pc:sldChg chg="del">
        <pc:chgData name="Fer carazo" userId="9c0052cb1b5ab28e" providerId="LiveId" clId="{9FF1C569-E279-4949-BA7C-72B09DC196C6}" dt="2021-01-29T17:38:05.608" v="367" actId="47"/>
        <pc:sldMkLst>
          <pc:docMk/>
          <pc:sldMk cId="1983950704" sldId="309"/>
        </pc:sldMkLst>
      </pc:sldChg>
      <pc:sldChg chg="addSp delSp modSp mod">
        <pc:chgData name="Fer carazo" userId="9c0052cb1b5ab28e" providerId="LiveId" clId="{9FF1C569-E279-4949-BA7C-72B09DC196C6}" dt="2021-01-29T17:31:38.240" v="317" actId="21"/>
        <pc:sldMkLst>
          <pc:docMk/>
          <pc:sldMk cId="2354477120" sldId="313"/>
        </pc:sldMkLst>
        <pc:spChg chg="add del">
          <ac:chgData name="Fer carazo" userId="9c0052cb1b5ab28e" providerId="LiveId" clId="{9FF1C569-E279-4949-BA7C-72B09DC196C6}" dt="2021-01-29T17:24:16.162" v="87"/>
          <ac:spMkLst>
            <pc:docMk/>
            <pc:sldMk cId="2354477120" sldId="313"/>
            <ac:spMk id="2" creationId="{3F81CC52-7871-49D9-89DE-FF16F932EFCA}"/>
          </ac:spMkLst>
        </pc:spChg>
        <pc:spChg chg="mod">
          <ac:chgData name="Fer carazo" userId="9c0052cb1b5ab28e" providerId="LiveId" clId="{9FF1C569-E279-4949-BA7C-72B09DC196C6}" dt="2021-01-29T17:28:39.166" v="164" actId="114"/>
          <ac:spMkLst>
            <pc:docMk/>
            <pc:sldMk cId="2354477120" sldId="313"/>
            <ac:spMk id="3" creationId="{A09AA178-049C-4C07-A76F-2E0632185969}"/>
          </ac:spMkLst>
        </pc:spChg>
        <pc:spChg chg="add del">
          <ac:chgData name="Fer carazo" userId="9c0052cb1b5ab28e" providerId="LiveId" clId="{9FF1C569-E279-4949-BA7C-72B09DC196C6}" dt="2021-01-29T17:24:56.672" v="90"/>
          <ac:spMkLst>
            <pc:docMk/>
            <pc:sldMk cId="2354477120" sldId="313"/>
            <ac:spMk id="4" creationId="{63CDC07E-33DC-4A63-9C0D-8FF143FEFDE7}"/>
          </ac:spMkLst>
        </pc:spChg>
        <pc:spChg chg="add del mod">
          <ac:chgData name="Fer carazo" userId="9c0052cb1b5ab28e" providerId="LiveId" clId="{9FF1C569-E279-4949-BA7C-72B09DC196C6}" dt="2021-01-29T17:27:38.888" v="120" actId="478"/>
          <ac:spMkLst>
            <pc:docMk/>
            <pc:sldMk cId="2354477120" sldId="313"/>
            <ac:spMk id="6" creationId="{41E668F1-473F-435D-ADC4-C436A20D7F61}"/>
          </ac:spMkLst>
        </pc:spChg>
        <pc:spChg chg="add del mod">
          <ac:chgData name="Fer carazo" userId="9c0052cb1b5ab28e" providerId="LiveId" clId="{9FF1C569-E279-4949-BA7C-72B09DC196C6}" dt="2021-01-29T17:31:38.240" v="317" actId="21"/>
          <ac:spMkLst>
            <pc:docMk/>
            <pc:sldMk cId="2354477120" sldId="313"/>
            <ac:spMk id="9" creationId="{D31E1141-4329-44EA-B042-AC39D1495616}"/>
          </ac:spMkLst>
        </pc:spChg>
        <pc:spChg chg="add del mod">
          <ac:chgData name="Fer carazo" userId="9c0052cb1b5ab28e" providerId="LiveId" clId="{9FF1C569-E279-4949-BA7C-72B09DC196C6}" dt="2021-01-29T17:31:38.240" v="317" actId="21"/>
          <ac:spMkLst>
            <pc:docMk/>
            <pc:sldMk cId="2354477120" sldId="313"/>
            <ac:spMk id="165" creationId="{00000000-0000-0000-0000-000000000000}"/>
          </ac:spMkLst>
        </pc:spChg>
        <pc:spChg chg="del mod">
          <ac:chgData name="Fer carazo" userId="9c0052cb1b5ab28e" providerId="LiveId" clId="{9FF1C569-E279-4949-BA7C-72B09DC196C6}" dt="2021-01-29T17:27:25.843" v="112" actId="478"/>
          <ac:spMkLst>
            <pc:docMk/>
            <pc:sldMk cId="2354477120" sldId="313"/>
            <ac:spMk id="166" creationId="{00000000-0000-0000-0000-000000000000}"/>
          </ac:spMkLst>
        </pc:spChg>
        <pc:picChg chg="del">
          <ac:chgData name="Fer carazo" userId="9c0052cb1b5ab28e" providerId="LiveId" clId="{9FF1C569-E279-4949-BA7C-72B09DC196C6}" dt="2021-01-29T17:22:00.504" v="73" actId="478"/>
          <ac:picMkLst>
            <pc:docMk/>
            <pc:sldMk cId="2354477120" sldId="313"/>
            <ac:picMk id="8" creationId="{FEABB055-C1E5-4B8A-959B-9EB9EB849BE5}"/>
          </ac:picMkLst>
        </pc:picChg>
        <pc:picChg chg="add del mod">
          <ac:chgData name="Fer carazo" userId="9c0052cb1b5ab28e" providerId="LiveId" clId="{9FF1C569-E279-4949-BA7C-72B09DC196C6}" dt="2021-01-29T17:27:29.100" v="114" actId="478"/>
          <ac:picMkLst>
            <pc:docMk/>
            <pc:sldMk cId="2354477120" sldId="313"/>
            <ac:picMk id="1026" creationId="{40598A6F-8604-48B7-B17E-C74E3B12054C}"/>
          </ac:picMkLst>
        </pc:picChg>
      </pc:sldChg>
      <pc:sldChg chg="addSp delSp modSp mod">
        <pc:chgData name="Fer carazo" userId="9c0052cb1b5ab28e" providerId="LiveId" clId="{9FF1C569-E279-4949-BA7C-72B09DC196C6}" dt="2021-01-29T17:40:37.726" v="379" actId="5793"/>
        <pc:sldMkLst>
          <pc:docMk/>
          <pc:sldMk cId="366887638" sldId="315"/>
        </pc:sldMkLst>
        <pc:spChg chg="mod">
          <ac:chgData name="Fer carazo" userId="9c0052cb1b5ab28e" providerId="LiveId" clId="{9FF1C569-E279-4949-BA7C-72B09DC196C6}" dt="2021-01-29T17:40:37.726" v="379" actId="5793"/>
          <ac:spMkLst>
            <pc:docMk/>
            <pc:sldMk cId="366887638" sldId="315"/>
            <ac:spMk id="5" creationId="{802F7145-CE78-4F0C-A9AC-2E044B395A4F}"/>
          </ac:spMkLst>
        </pc:spChg>
        <pc:spChg chg="del">
          <ac:chgData name="Fer carazo" userId="9c0052cb1b5ab28e" providerId="LiveId" clId="{9FF1C569-E279-4949-BA7C-72B09DC196C6}" dt="2021-01-29T17:40:15.571" v="369" actId="478"/>
          <ac:spMkLst>
            <pc:docMk/>
            <pc:sldMk cId="366887638" sldId="315"/>
            <ac:spMk id="7" creationId="{647772FB-586C-490E-85BD-C3A085A5428D}"/>
          </ac:spMkLst>
        </pc:spChg>
        <pc:picChg chg="add">
          <ac:chgData name="Fer carazo" userId="9c0052cb1b5ab28e" providerId="LiveId" clId="{9FF1C569-E279-4949-BA7C-72B09DC196C6}" dt="2021-01-29T17:40:16.213" v="370" actId="22"/>
          <ac:picMkLst>
            <pc:docMk/>
            <pc:sldMk cId="366887638" sldId="315"/>
            <ac:picMk id="3" creationId="{4D32569B-7B21-49DC-B125-1CD43334CFFC}"/>
          </ac:picMkLst>
        </pc:picChg>
        <pc:picChg chg="del">
          <ac:chgData name="Fer carazo" userId="9c0052cb1b5ab28e" providerId="LiveId" clId="{9FF1C569-E279-4949-BA7C-72B09DC196C6}" dt="2021-01-29T17:40:09.181" v="368" actId="478"/>
          <ac:picMkLst>
            <pc:docMk/>
            <pc:sldMk cId="366887638" sldId="315"/>
            <ac:picMk id="6" creationId="{1801BFFE-1050-4C92-B3FA-41717F4D6B59}"/>
          </ac:picMkLst>
        </pc:picChg>
      </pc:sldChg>
      <pc:sldChg chg="addSp delSp modSp">
        <pc:chgData name="Fer carazo" userId="9c0052cb1b5ab28e" providerId="LiveId" clId="{9FF1C569-E279-4949-BA7C-72B09DC196C6}" dt="2021-01-29T17:31:50.064" v="322" actId="21"/>
        <pc:sldMkLst>
          <pc:docMk/>
          <pc:sldMk cId="3485795478" sldId="317"/>
        </pc:sldMkLst>
        <pc:picChg chg="add del mod">
          <ac:chgData name="Fer carazo" userId="9c0052cb1b5ab28e" providerId="LiveId" clId="{9FF1C569-E279-4949-BA7C-72B09DC196C6}" dt="2021-01-29T17:31:50.064" v="322" actId="21"/>
          <ac:picMkLst>
            <pc:docMk/>
            <pc:sldMk cId="3485795478" sldId="317"/>
            <ac:picMk id="5" creationId="{E8E16EAD-B67F-4F03-B394-E6A958DD4E35}"/>
          </ac:picMkLst>
        </pc:picChg>
      </pc:sldChg>
    </pc:docChg>
  </pc:docChgLst>
  <pc:docChgLst>
    <pc:chgData name="Fer carazo" userId="9c0052cb1b5ab28e" providerId="LiveId" clId="{FC018A8A-0AD2-4F5F-B939-43163BED2109}"/>
    <pc:docChg chg="undo custSel addSld delSld modSld sldOrd">
      <pc:chgData name="Fer carazo" userId="9c0052cb1b5ab28e" providerId="LiveId" clId="{FC018A8A-0AD2-4F5F-B939-43163BED2109}" dt="2022-03-24T09:13:32.522" v="399"/>
      <pc:docMkLst>
        <pc:docMk/>
      </pc:docMkLst>
      <pc:sldChg chg="del">
        <pc:chgData name="Fer carazo" userId="9c0052cb1b5ab28e" providerId="LiveId" clId="{FC018A8A-0AD2-4F5F-B939-43163BED2109}" dt="2022-03-23T20:22:21.090" v="341" actId="47"/>
        <pc:sldMkLst>
          <pc:docMk/>
          <pc:sldMk cId="0" sldId="257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0" sldId="263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324939354" sldId="306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3997430638" sldId="308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4258097598" sldId="310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212743986" sldId="311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4091766708" sldId="314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366887638" sldId="315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3485795478" sldId="317"/>
        </pc:sldMkLst>
      </pc:sldChg>
      <pc:sldChg chg="del">
        <pc:chgData name="Fer carazo" userId="9c0052cb1b5ab28e" providerId="LiveId" clId="{FC018A8A-0AD2-4F5F-B939-43163BED2109}" dt="2022-03-23T20:22:21.090" v="341" actId="47"/>
        <pc:sldMkLst>
          <pc:docMk/>
          <pc:sldMk cId="2518724845" sldId="320"/>
        </pc:sldMkLst>
      </pc:sldChg>
      <pc:sldChg chg="addSp delSp modSp mod">
        <pc:chgData name="Fer carazo" userId="9c0052cb1b5ab28e" providerId="LiveId" clId="{FC018A8A-0AD2-4F5F-B939-43163BED2109}" dt="2022-03-24T08:04:39.932" v="395" actId="20577"/>
        <pc:sldMkLst>
          <pc:docMk/>
          <pc:sldMk cId="2817054411" sldId="327"/>
        </pc:sldMkLst>
        <pc:spChg chg="mod">
          <ac:chgData name="Fer carazo" userId="9c0052cb1b5ab28e" providerId="LiveId" clId="{FC018A8A-0AD2-4F5F-B939-43163BED2109}" dt="2022-03-23T19:47:09.759" v="232" actId="20577"/>
          <ac:spMkLst>
            <pc:docMk/>
            <pc:sldMk cId="2817054411" sldId="327"/>
            <ac:spMk id="3" creationId="{A09AA178-049C-4C07-A76F-2E0632185969}"/>
          </ac:spMkLst>
        </pc:spChg>
        <pc:spChg chg="add del mod">
          <ac:chgData name="Fer carazo" userId="9c0052cb1b5ab28e" providerId="LiveId" clId="{FC018A8A-0AD2-4F5F-B939-43163BED2109}" dt="2022-03-23T19:46:32.760" v="158" actId="478"/>
          <ac:spMkLst>
            <pc:docMk/>
            <pc:sldMk cId="2817054411" sldId="327"/>
            <ac:spMk id="4" creationId="{341D6C03-38CF-4B8F-9EC3-57E2B215BBBC}"/>
          </ac:spMkLst>
        </pc:spChg>
        <pc:spChg chg="add del mod">
          <ac:chgData name="Fer carazo" userId="9c0052cb1b5ab28e" providerId="LiveId" clId="{FC018A8A-0AD2-4F5F-B939-43163BED2109}" dt="2022-03-24T08:04:39.932" v="395" actId="20577"/>
          <ac:spMkLst>
            <pc:docMk/>
            <pc:sldMk cId="2817054411" sldId="327"/>
            <ac:spMk id="165" creationId="{00000000-0000-0000-0000-000000000000}"/>
          </ac:spMkLst>
        </pc:spChg>
        <pc:picChg chg="add mod ord">
          <ac:chgData name="Fer carazo" userId="9c0052cb1b5ab28e" providerId="LiveId" clId="{FC018A8A-0AD2-4F5F-B939-43163BED2109}" dt="2022-03-23T19:47:46.301" v="236" actId="167"/>
          <ac:picMkLst>
            <pc:docMk/>
            <pc:sldMk cId="2817054411" sldId="327"/>
            <ac:picMk id="7" creationId="{BDDEDAE8-B4C0-4452-B19C-4C51162E707B}"/>
          </ac:picMkLst>
        </pc:picChg>
        <pc:picChg chg="del">
          <ac:chgData name="Fer carazo" userId="9c0052cb1b5ab28e" providerId="LiveId" clId="{FC018A8A-0AD2-4F5F-B939-43163BED2109}" dt="2022-03-23T19:46:29.850" v="156" actId="478"/>
          <ac:picMkLst>
            <pc:docMk/>
            <pc:sldMk cId="2817054411" sldId="327"/>
            <ac:picMk id="1026" creationId="{40598A6F-8604-48B7-B17E-C74E3B12054C}"/>
          </ac:picMkLst>
        </pc:picChg>
      </pc:sldChg>
      <pc:sldChg chg="del">
        <pc:chgData name="Fer carazo" userId="9c0052cb1b5ab28e" providerId="LiveId" clId="{FC018A8A-0AD2-4F5F-B939-43163BED2109}" dt="2022-03-23T20:22:31.149" v="343" actId="47"/>
        <pc:sldMkLst>
          <pc:docMk/>
          <pc:sldMk cId="4056039649" sldId="328"/>
        </pc:sldMkLst>
      </pc:sldChg>
      <pc:sldChg chg="addSp modSp new mod">
        <pc:chgData name="Fer carazo" userId="9c0052cb1b5ab28e" providerId="LiveId" clId="{FC018A8A-0AD2-4F5F-B939-43163BED2109}" dt="2022-03-23T19:43:42.860" v="134" actId="732"/>
        <pc:sldMkLst>
          <pc:docMk/>
          <pc:sldMk cId="930729654" sldId="329"/>
        </pc:sldMkLst>
        <pc:picChg chg="add mod modCrop">
          <ac:chgData name="Fer carazo" userId="9c0052cb1b5ab28e" providerId="LiveId" clId="{FC018A8A-0AD2-4F5F-B939-43163BED2109}" dt="2022-03-23T19:43:42.860" v="134" actId="732"/>
          <ac:picMkLst>
            <pc:docMk/>
            <pc:sldMk cId="930729654" sldId="329"/>
            <ac:picMk id="4" creationId="{656517BD-E419-43B9-91E2-FFA7F22BE45E}"/>
          </ac:picMkLst>
        </pc:picChg>
      </pc:sldChg>
      <pc:sldChg chg="addSp modSp new mod">
        <pc:chgData name="Fer carazo" userId="9c0052cb1b5ab28e" providerId="LiveId" clId="{FC018A8A-0AD2-4F5F-B939-43163BED2109}" dt="2022-03-23T19:40:29.024" v="17" actId="962"/>
        <pc:sldMkLst>
          <pc:docMk/>
          <pc:sldMk cId="1063620305" sldId="330"/>
        </pc:sldMkLst>
        <pc:picChg chg="add mod">
          <ac:chgData name="Fer carazo" userId="9c0052cb1b5ab28e" providerId="LiveId" clId="{FC018A8A-0AD2-4F5F-B939-43163BED2109}" dt="2022-03-23T19:40:29.024" v="17" actId="962"/>
          <ac:picMkLst>
            <pc:docMk/>
            <pc:sldMk cId="1063620305" sldId="330"/>
            <ac:picMk id="4" creationId="{FE059CA5-90E9-4EE1-85F3-C51E1C2F2436}"/>
          </ac:picMkLst>
        </pc:picChg>
      </pc:sldChg>
      <pc:sldChg chg="new del">
        <pc:chgData name="Fer carazo" userId="9c0052cb1b5ab28e" providerId="LiveId" clId="{FC018A8A-0AD2-4F5F-B939-43163BED2109}" dt="2022-03-23T19:45:41.200" v="150" actId="47"/>
        <pc:sldMkLst>
          <pc:docMk/>
          <pc:sldMk cId="3297870745" sldId="331"/>
        </pc:sldMkLst>
      </pc:sldChg>
      <pc:sldChg chg="new del">
        <pc:chgData name="Fer carazo" userId="9c0052cb1b5ab28e" providerId="LiveId" clId="{FC018A8A-0AD2-4F5F-B939-43163BED2109}" dt="2022-03-23T19:45:42.393" v="151" actId="47"/>
        <pc:sldMkLst>
          <pc:docMk/>
          <pc:sldMk cId="4247854721" sldId="332"/>
        </pc:sldMkLst>
      </pc:sldChg>
      <pc:sldChg chg="addSp modSp new mod">
        <pc:chgData name="Fer carazo" userId="9c0052cb1b5ab28e" providerId="LiveId" clId="{FC018A8A-0AD2-4F5F-B939-43163BED2109}" dt="2022-03-23T19:42:21.309" v="93" actId="27614"/>
        <pc:sldMkLst>
          <pc:docMk/>
          <pc:sldMk cId="3179612612" sldId="333"/>
        </pc:sldMkLst>
        <pc:picChg chg="add mod">
          <ac:chgData name="Fer carazo" userId="9c0052cb1b5ab28e" providerId="LiveId" clId="{FC018A8A-0AD2-4F5F-B939-43163BED2109}" dt="2022-03-23T19:42:21.309" v="93" actId="27614"/>
          <ac:picMkLst>
            <pc:docMk/>
            <pc:sldMk cId="3179612612" sldId="333"/>
            <ac:picMk id="4" creationId="{8512267E-3FE5-49F0-BDBF-A3759734AF4A}"/>
          </ac:picMkLst>
        </pc:picChg>
      </pc:sldChg>
      <pc:sldChg chg="addSp modSp new mod">
        <pc:chgData name="Fer carazo" userId="9c0052cb1b5ab28e" providerId="LiveId" clId="{FC018A8A-0AD2-4F5F-B939-43163BED2109}" dt="2022-03-23T19:49:06.501" v="241" actId="20577"/>
        <pc:sldMkLst>
          <pc:docMk/>
          <pc:sldMk cId="467207228" sldId="334"/>
        </pc:sldMkLst>
        <pc:spChg chg="add mod">
          <ac:chgData name="Fer carazo" userId="9c0052cb1b5ab28e" providerId="LiveId" clId="{FC018A8A-0AD2-4F5F-B939-43163BED2109}" dt="2022-03-23T19:49:06.501" v="241" actId="20577"/>
          <ac:spMkLst>
            <pc:docMk/>
            <pc:sldMk cId="467207228" sldId="334"/>
            <ac:spMk id="4" creationId="{CDCB915D-2B83-48C1-B5D7-3F62C060253D}"/>
          </ac:spMkLst>
        </pc:spChg>
      </pc:sldChg>
      <pc:sldChg chg="addSp modSp new mod ord">
        <pc:chgData name="Fer carazo" userId="9c0052cb1b5ab28e" providerId="LiveId" clId="{FC018A8A-0AD2-4F5F-B939-43163BED2109}" dt="2022-03-24T09:13:32.522" v="399"/>
        <pc:sldMkLst>
          <pc:docMk/>
          <pc:sldMk cId="2399749754" sldId="335"/>
        </pc:sldMkLst>
        <pc:picChg chg="add mod">
          <ac:chgData name="Fer carazo" userId="9c0052cb1b5ab28e" providerId="LiveId" clId="{FC018A8A-0AD2-4F5F-B939-43163BED2109}" dt="2022-03-23T20:18:40.753" v="249" actId="27614"/>
          <ac:picMkLst>
            <pc:docMk/>
            <pc:sldMk cId="2399749754" sldId="335"/>
            <ac:picMk id="4" creationId="{721BB83D-79FA-4906-8AEA-D5D5877B1295}"/>
          </ac:picMkLst>
        </pc:picChg>
      </pc:sldChg>
      <pc:sldChg chg="addSp modSp new mod">
        <pc:chgData name="Fer carazo" userId="9c0052cb1b5ab28e" providerId="LiveId" clId="{FC018A8A-0AD2-4F5F-B939-43163BED2109}" dt="2022-03-23T20:19:19.899" v="275" actId="27614"/>
        <pc:sldMkLst>
          <pc:docMk/>
          <pc:sldMk cId="2224123558" sldId="336"/>
        </pc:sldMkLst>
        <pc:picChg chg="add mod">
          <ac:chgData name="Fer carazo" userId="9c0052cb1b5ab28e" providerId="LiveId" clId="{FC018A8A-0AD2-4F5F-B939-43163BED2109}" dt="2022-03-23T20:19:19.899" v="275" actId="27614"/>
          <ac:picMkLst>
            <pc:docMk/>
            <pc:sldMk cId="2224123558" sldId="336"/>
            <ac:picMk id="4" creationId="{033D9F93-134C-4398-A331-43CFA2C410F2}"/>
          </ac:picMkLst>
        </pc:picChg>
      </pc:sldChg>
      <pc:sldChg chg="addSp modSp new mod">
        <pc:chgData name="Fer carazo" userId="9c0052cb1b5ab28e" providerId="LiveId" clId="{FC018A8A-0AD2-4F5F-B939-43163BED2109}" dt="2022-03-23T20:19:30.621" v="285" actId="27614"/>
        <pc:sldMkLst>
          <pc:docMk/>
          <pc:sldMk cId="4176131168" sldId="337"/>
        </pc:sldMkLst>
        <pc:picChg chg="add mod">
          <ac:chgData name="Fer carazo" userId="9c0052cb1b5ab28e" providerId="LiveId" clId="{FC018A8A-0AD2-4F5F-B939-43163BED2109}" dt="2022-03-23T20:19:30.621" v="285" actId="27614"/>
          <ac:picMkLst>
            <pc:docMk/>
            <pc:sldMk cId="4176131168" sldId="337"/>
            <ac:picMk id="4" creationId="{15CFEB48-6017-4A29-BBF6-6D59914DBFB6}"/>
          </ac:picMkLst>
        </pc:picChg>
      </pc:sldChg>
      <pc:sldChg chg="addSp delSp modSp new mod">
        <pc:chgData name="Fer carazo" userId="9c0052cb1b5ab28e" providerId="LiveId" clId="{FC018A8A-0AD2-4F5F-B939-43163BED2109}" dt="2022-03-23T20:19:57.714" v="300" actId="27614"/>
        <pc:sldMkLst>
          <pc:docMk/>
          <pc:sldMk cId="3078234200" sldId="338"/>
        </pc:sldMkLst>
        <pc:picChg chg="add del mod">
          <ac:chgData name="Fer carazo" userId="9c0052cb1b5ab28e" providerId="LiveId" clId="{FC018A8A-0AD2-4F5F-B939-43163BED2109}" dt="2022-03-23T20:19:51.115" v="297" actId="478"/>
          <ac:picMkLst>
            <pc:docMk/>
            <pc:sldMk cId="3078234200" sldId="338"/>
            <ac:picMk id="4" creationId="{744C56B5-6078-4294-84D5-98482741A981}"/>
          </ac:picMkLst>
        </pc:picChg>
        <pc:picChg chg="add mod">
          <ac:chgData name="Fer carazo" userId="9c0052cb1b5ab28e" providerId="LiveId" clId="{FC018A8A-0AD2-4F5F-B939-43163BED2109}" dt="2022-03-23T20:19:57.714" v="300" actId="27614"/>
          <ac:picMkLst>
            <pc:docMk/>
            <pc:sldMk cId="3078234200" sldId="338"/>
            <ac:picMk id="6" creationId="{35BDFCBE-AF77-4573-AFC1-398211E2DDAB}"/>
          </ac:picMkLst>
        </pc:picChg>
      </pc:sldChg>
      <pc:sldChg chg="addSp modSp new mod">
        <pc:chgData name="Fer carazo" userId="9c0052cb1b5ab28e" providerId="LiveId" clId="{FC018A8A-0AD2-4F5F-B939-43163BED2109}" dt="2022-03-23T20:20:26.868" v="322" actId="962"/>
        <pc:sldMkLst>
          <pc:docMk/>
          <pc:sldMk cId="1329075409" sldId="339"/>
        </pc:sldMkLst>
        <pc:picChg chg="add mod">
          <ac:chgData name="Fer carazo" userId="9c0052cb1b5ab28e" providerId="LiveId" clId="{FC018A8A-0AD2-4F5F-B939-43163BED2109}" dt="2022-03-23T20:20:26.868" v="322" actId="962"/>
          <ac:picMkLst>
            <pc:docMk/>
            <pc:sldMk cId="1329075409" sldId="339"/>
            <ac:picMk id="4" creationId="{43624380-C9F4-431D-BB77-39F874851797}"/>
          </ac:picMkLst>
        </pc:picChg>
      </pc:sldChg>
      <pc:sldChg chg="new del">
        <pc:chgData name="Fer carazo" userId="9c0052cb1b5ab28e" providerId="LiveId" clId="{FC018A8A-0AD2-4F5F-B939-43163BED2109}" dt="2022-03-23T20:22:34.057" v="345" actId="47"/>
        <pc:sldMkLst>
          <pc:docMk/>
          <pc:sldMk cId="3607762454" sldId="340"/>
        </pc:sldMkLst>
      </pc:sldChg>
      <pc:sldChg chg="new del">
        <pc:chgData name="Fer carazo" userId="9c0052cb1b5ab28e" providerId="LiveId" clId="{FC018A8A-0AD2-4F5F-B939-43163BED2109}" dt="2022-03-23T20:22:32.558" v="344" actId="47"/>
        <pc:sldMkLst>
          <pc:docMk/>
          <pc:sldMk cId="672133602" sldId="341"/>
        </pc:sldMkLst>
      </pc:sldChg>
      <pc:sldChg chg="addSp modSp new mod">
        <pc:chgData name="Fer carazo" userId="9c0052cb1b5ab28e" providerId="LiveId" clId="{FC018A8A-0AD2-4F5F-B939-43163BED2109}" dt="2022-03-23T19:40:33.610" v="21" actId="27614"/>
        <pc:sldMkLst>
          <pc:docMk/>
          <pc:sldMk cId="3465598432" sldId="342"/>
        </pc:sldMkLst>
        <pc:picChg chg="add mod">
          <ac:chgData name="Fer carazo" userId="9c0052cb1b5ab28e" providerId="LiveId" clId="{FC018A8A-0AD2-4F5F-B939-43163BED2109}" dt="2022-03-23T19:40:33.610" v="21" actId="27614"/>
          <ac:picMkLst>
            <pc:docMk/>
            <pc:sldMk cId="3465598432" sldId="342"/>
            <ac:picMk id="4" creationId="{0406B302-1E03-4DFF-8BFE-88CDA3C5212B}"/>
          </ac:picMkLst>
        </pc:picChg>
      </pc:sldChg>
      <pc:sldChg chg="addSp modSp new mod">
        <pc:chgData name="Fer carazo" userId="9c0052cb1b5ab28e" providerId="LiveId" clId="{FC018A8A-0AD2-4F5F-B939-43163BED2109}" dt="2022-03-23T19:40:36.863" v="24" actId="27614"/>
        <pc:sldMkLst>
          <pc:docMk/>
          <pc:sldMk cId="2935062659" sldId="343"/>
        </pc:sldMkLst>
        <pc:picChg chg="add mod">
          <ac:chgData name="Fer carazo" userId="9c0052cb1b5ab28e" providerId="LiveId" clId="{FC018A8A-0AD2-4F5F-B939-43163BED2109}" dt="2022-03-23T19:40:36.863" v="24" actId="27614"/>
          <ac:picMkLst>
            <pc:docMk/>
            <pc:sldMk cId="2935062659" sldId="343"/>
            <ac:picMk id="4" creationId="{950D1507-CDCB-4963-9FD0-A5E055DAF6DE}"/>
          </ac:picMkLst>
        </pc:picChg>
      </pc:sldChg>
      <pc:sldChg chg="addSp modSp new mod">
        <pc:chgData name="Fer carazo" userId="9c0052cb1b5ab28e" providerId="LiveId" clId="{FC018A8A-0AD2-4F5F-B939-43163BED2109}" dt="2022-03-23T19:40:41.256" v="27" actId="962"/>
        <pc:sldMkLst>
          <pc:docMk/>
          <pc:sldMk cId="1021362740" sldId="344"/>
        </pc:sldMkLst>
        <pc:picChg chg="add mod">
          <ac:chgData name="Fer carazo" userId="9c0052cb1b5ab28e" providerId="LiveId" clId="{FC018A8A-0AD2-4F5F-B939-43163BED2109}" dt="2022-03-23T19:40:41.256" v="27" actId="962"/>
          <ac:picMkLst>
            <pc:docMk/>
            <pc:sldMk cId="1021362740" sldId="344"/>
            <ac:picMk id="4" creationId="{A55A6924-FC95-4D08-AE1E-B5CB107A2ED2}"/>
          </ac:picMkLst>
        </pc:picChg>
      </pc:sldChg>
      <pc:sldChg chg="addSp modSp new mod">
        <pc:chgData name="Fer carazo" userId="9c0052cb1b5ab28e" providerId="LiveId" clId="{FC018A8A-0AD2-4F5F-B939-43163BED2109}" dt="2022-03-23T19:43:55.461" v="136" actId="732"/>
        <pc:sldMkLst>
          <pc:docMk/>
          <pc:sldMk cId="705312505" sldId="345"/>
        </pc:sldMkLst>
        <pc:picChg chg="add mod modCrop">
          <ac:chgData name="Fer carazo" userId="9c0052cb1b5ab28e" providerId="LiveId" clId="{FC018A8A-0AD2-4F5F-B939-43163BED2109}" dt="2022-03-23T19:43:55.461" v="136" actId="732"/>
          <ac:picMkLst>
            <pc:docMk/>
            <pc:sldMk cId="705312505" sldId="345"/>
            <ac:picMk id="4" creationId="{6D47BB9C-1C67-41B2-B590-270289371C53}"/>
          </ac:picMkLst>
        </pc:picChg>
      </pc:sldChg>
      <pc:sldChg chg="addSp modSp new mod">
        <pc:chgData name="Fer carazo" userId="9c0052cb1b5ab28e" providerId="LiveId" clId="{FC018A8A-0AD2-4F5F-B939-43163BED2109}" dt="2022-03-23T19:40:48.535" v="35" actId="962"/>
        <pc:sldMkLst>
          <pc:docMk/>
          <pc:sldMk cId="3908663512" sldId="346"/>
        </pc:sldMkLst>
        <pc:picChg chg="add mod">
          <ac:chgData name="Fer carazo" userId="9c0052cb1b5ab28e" providerId="LiveId" clId="{FC018A8A-0AD2-4F5F-B939-43163BED2109}" dt="2022-03-23T19:40:48.535" v="35" actId="962"/>
          <ac:picMkLst>
            <pc:docMk/>
            <pc:sldMk cId="3908663512" sldId="346"/>
            <ac:picMk id="4" creationId="{D8E1ECCD-4946-405C-A1A8-7C416E77D798}"/>
          </ac:picMkLst>
        </pc:picChg>
      </pc:sldChg>
      <pc:sldChg chg="addSp modSp new del mod">
        <pc:chgData name="Fer carazo" userId="9c0052cb1b5ab28e" providerId="LiveId" clId="{FC018A8A-0AD2-4F5F-B939-43163BED2109}" dt="2022-03-23T19:41:08.843" v="44" actId="47"/>
        <pc:sldMkLst>
          <pc:docMk/>
          <pc:sldMk cId="2192768062" sldId="347"/>
        </pc:sldMkLst>
        <pc:picChg chg="add mod">
          <ac:chgData name="Fer carazo" userId="9c0052cb1b5ab28e" providerId="LiveId" clId="{FC018A8A-0AD2-4F5F-B939-43163BED2109}" dt="2022-03-23T19:40:57.230" v="39" actId="962"/>
          <ac:picMkLst>
            <pc:docMk/>
            <pc:sldMk cId="2192768062" sldId="347"/>
            <ac:picMk id="4" creationId="{075E2C60-3E74-4CD8-8E37-DAE79CC2ABEB}"/>
          </ac:picMkLst>
        </pc:picChg>
      </pc:sldChg>
      <pc:sldChg chg="addSp modSp new del mod">
        <pc:chgData name="Fer carazo" userId="9c0052cb1b5ab28e" providerId="LiveId" clId="{FC018A8A-0AD2-4F5F-B939-43163BED2109}" dt="2022-03-23T19:44:03.833" v="137" actId="47"/>
        <pc:sldMkLst>
          <pc:docMk/>
          <pc:sldMk cId="2576245170" sldId="347"/>
        </pc:sldMkLst>
        <pc:picChg chg="add mod">
          <ac:chgData name="Fer carazo" userId="9c0052cb1b5ab28e" providerId="LiveId" clId="{FC018A8A-0AD2-4F5F-B939-43163BED2109}" dt="2022-03-23T19:41:24.250" v="49" actId="962"/>
          <ac:picMkLst>
            <pc:docMk/>
            <pc:sldMk cId="2576245170" sldId="347"/>
            <ac:picMk id="4" creationId="{D026836B-AEEB-4FA6-A579-591AA0F6F38C}"/>
          </ac:picMkLst>
        </pc:picChg>
      </pc:sldChg>
      <pc:sldChg chg="addSp modSp new del mod">
        <pc:chgData name="Fer carazo" userId="9c0052cb1b5ab28e" providerId="LiveId" clId="{FC018A8A-0AD2-4F5F-B939-43163BED2109}" dt="2022-03-23T19:41:09.424" v="45" actId="47"/>
        <pc:sldMkLst>
          <pc:docMk/>
          <pc:sldMk cId="352440112" sldId="348"/>
        </pc:sldMkLst>
        <pc:picChg chg="add mod">
          <ac:chgData name="Fer carazo" userId="9c0052cb1b5ab28e" providerId="LiveId" clId="{FC018A8A-0AD2-4F5F-B939-43163BED2109}" dt="2022-03-23T19:41:01.488" v="43" actId="962"/>
          <ac:picMkLst>
            <pc:docMk/>
            <pc:sldMk cId="352440112" sldId="348"/>
            <ac:picMk id="4" creationId="{D2116E1E-84A0-4AD4-98BC-3B13402BE469}"/>
          </ac:picMkLst>
        </pc:picChg>
      </pc:sldChg>
      <pc:sldChg chg="addSp modSp new mod">
        <pc:chgData name="Fer carazo" userId="9c0052cb1b5ab28e" providerId="LiveId" clId="{FC018A8A-0AD2-4F5F-B939-43163BED2109}" dt="2022-03-23T19:44:12.860" v="139" actId="732"/>
        <pc:sldMkLst>
          <pc:docMk/>
          <pc:sldMk cId="3526144092" sldId="348"/>
        </pc:sldMkLst>
        <pc:picChg chg="add mod modCrop">
          <ac:chgData name="Fer carazo" userId="9c0052cb1b5ab28e" providerId="LiveId" clId="{FC018A8A-0AD2-4F5F-B939-43163BED2109}" dt="2022-03-23T19:44:12.860" v="139" actId="732"/>
          <ac:picMkLst>
            <pc:docMk/>
            <pc:sldMk cId="3526144092" sldId="348"/>
            <ac:picMk id="4" creationId="{B7104912-CF54-4D83-B60D-3D9ABAF89BBA}"/>
          </ac:picMkLst>
        </pc:picChg>
      </pc:sldChg>
      <pc:sldChg chg="addSp modSp new mod">
        <pc:chgData name="Fer carazo" userId="9c0052cb1b5ab28e" providerId="LiveId" clId="{FC018A8A-0AD2-4F5F-B939-43163BED2109}" dt="2022-03-23T19:56:06.884" v="246" actId="1076"/>
        <pc:sldMkLst>
          <pc:docMk/>
          <pc:sldMk cId="2837042163" sldId="349"/>
        </pc:sldMkLst>
        <pc:spChg chg="add mod">
          <ac:chgData name="Fer carazo" userId="9c0052cb1b5ab28e" providerId="LiveId" clId="{FC018A8A-0AD2-4F5F-B939-43163BED2109}" dt="2022-03-23T19:56:06.884" v="246" actId="1076"/>
          <ac:spMkLst>
            <pc:docMk/>
            <pc:sldMk cId="2837042163" sldId="349"/>
            <ac:spMk id="6" creationId="{6CFB3838-77F2-4461-8103-C4EEBA1F43C7}"/>
          </ac:spMkLst>
        </pc:spChg>
        <pc:picChg chg="add mod">
          <ac:chgData name="Fer carazo" userId="9c0052cb1b5ab28e" providerId="LiveId" clId="{FC018A8A-0AD2-4F5F-B939-43163BED2109}" dt="2022-03-23T19:41:39.266" v="57" actId="962"/>
          <ac:picMkLst>
            <pc:docMk/>
            <pc:sldMk cId="2837042163" sldId="349"/>
            <ac:picMk id="4" creationId="{1CB57D58-65EE-486C-AD68-B4EAAD657E00}"/>
          </ac:picMkLst>
        </pc:picChg>
      </pc:sldChg>
      <pc:sldChg chg="addSp modSp new mod">
        <pc:chgData name="Fer carazo" userId="9c0052cb1b5ab28e" providerId="LiveId" clId="{FC018A8A-0AD2-4F5F-B939-43163BED2109}" dt="2022-03-23T19:44:31.567" v="141" actId="732"/>
        <pc:sldMkLst>
          <pc:docMk/>
          <pc:sldMk cId="966018690" sldId="350"/>
        </pc:sldMkLst>
        <pc:picChg chg="add mod modCrop">
          <ac:chgData name="Fer carazo" userId="9c0052cb1b5ab28e" providerId="LiveId" clId="{FC018A8A-0AD2-4F5F-B939-43163BED2109}" dt="2022-03-23T19:44:31.567" v="141" actId="732"/>
          <ac:picMkLst>
            <pc:docMk/>
            <pc:sldMk cId="966018690" sldId="350"/>
            <ac:picMk id="4" creationId="{CCF6654D-E8A4-4021-A762-F517C17EFCE6}"/>
          </ac:picMkLst>
        </pc:picChg>
      </pc:sldChg>
      <pc:sldChg chg="addSp modSp new mod">
        <pc:chgData name="Fer carazo" userId="9c0052cb1b5ab28e" providerId="LiveId" clId="{FC018A8A-0AD2-4F5F-B939-43163BED2109}" dt="2022-03-23T19:41:49.915" v="64" actId="962"/>
        <pc:sldMkLst>
          <pc:docMk/>
          <pc:sldMk cId="3527891216" sldId="351"/>
        </pc:sldMkLst>
        <pc:picChg chg="add mod">
          <ac:chgData name="Fer carazo" userId="9c0052cb1b5ab28e" providerId="LiveId" clId="{FC018A8A-0AD2-4F5F-B939-43163BED2109}" dt="2022-03-23T19:41:49.915" v="64" actId="962"/>
          <ac:picMkLst>
            <pc:docMk/>
            <pc:sldMk cId="3527891216" sldId="351"/>
            <ac:picMk id="4" creationId="{614F48E4-7769-4BFD-A194-379CEF898588}"/>
          </ac:picMkLst>
        </pc:picChg>
      </pc:sldChg>
      <pc:sldChg chg="addSp modSp new mod">
        <pc:chgData name="Fer carazo" userId="9c0052cb1b5ab28e" providerId="LiveId" clId="{FC018A8A-0AD2-4F5F-B939-43163BED2109}" dt="2022-03-23T19:45:02.160" v="148" actId="732"/>
        <pc:sldMkLst>
          <pc:docMk/>
          <pc:sldMk cId="4197150216" sldId="352"/>
        </pc:sldMkLst>
        <pc:picChg chg="add mod modCrop">
          <ac:chgData name="Fer carazo" userId="9c0052cb1b5ab28e" providerId="LiveId" clId="{FC018A8A-0AD2-4F5F-B939-43163BED2109}" dt="2022-03-23T19:45:02.160" v="148" actId="732"/>
          <ac:picMkLst>
            <pc:docMk/>
            <pc:sldMk cId="4197150216" sldId="352"/>
            <ac:picMk id="4" creationId="{C83B854A-DF6A-4588-AEA1-355124DC43C6}"/>
          </ac:picMkLst>
        </pc:picChg>
      </pc:sldChg>
      <pc:sldChg chg="addSp modSp new mod">
        <pc:chgData name="Fer carazo" userId="9c0052cb1b5ab28e" providerId="LiveId" clId="{FC018A8A-0AD2-4F5F-B939-43163BED2109}" dt="2022-03-23T19:41:56.937" v="71" actId="962"/>
        <pc:sldMkLst>
          <pc:docMk/>
          <pc:sldMk cId="1736123254" sldId="353"/>
        </pc:sldMkLst>
        <pc:picChg chg="add mod">
          <ac:chgData name="Fer carazo" userId="9c0052cb1b5ab28e" providerId="LiveId" clId="{FC018A8A-0AD2-4F5F-B939-43163BED2109}" dt="2022-03-23T19:41:56.937" v="71" actId="962"/>
          <ac:picMkLst>
            <pc:docMk/>
            <pc:sldMk cId="1736123254" sldId="353"/>
            <ac:picMk id="4" creationId="{E3B96933-0901-4AD7-AD3B-3706DB9F1A01}"/>
          </ac:picMkLst>
        </pc:picChg>
      </pc:sldChg>
      <pc:sldChg chg="addSp modSp new del mod">
        <pc:chgData name="Fer carazo" userId="9c0052cb1b5ab28e" providerId="LiveId" clId="{FC018A8A-0AD2-4F5F-B939-43163BED2109}" dt="2022-03-23T19:45:24.047" v="149" actId="47"/>
        <pc:sldMkLst>
          <pc:docMk/>
          <pc:sldMk cId="2246290893" sldId="354"/>
        </pc:sldMkLst>
        <pc:picChg chg="add mod">
          <ac:chgData name="Fer carazo" userId="9c0052cb1b5ab28e" providerId="LiveId" clId="{FC018A8A-0AD2-4F5F-B939-43163BED2109}" dt="2022-03-23T19:41:59.824" v="75" actId="962"/>
          <ac:picMkLst>
            <pc:docMk/>
            <pc:sldMk cId="2246290893" sldId="354"/>
            <ac:picMk id="4" creationId="{C35F892D-6731-45B9-8B94-DDE1F9E641BC}"/>
          </ac:picMkLst>
        </pc:picChg>
      </pc:sldChg>
      <pc:sldChg chg="addSp modSp new mod">
        <pc:chgData name="Fer carazo" userId="9c0052cb1b5ab28e" providerId="LiveId" clId="{FC018A8A-0AD2-4F5F-B939-43163BED2109}" dt="2022-03-23T19:42:06.293" v="79" actId="27614"/>
        <pc:sldMkLst>
          <pc:docMk/>
          <pc:sldMk cId="785512892" sldId="355"/>
        </pc:sldMkLst>
        <pc:picChg chg="add mod">
          <ac:chgData name="Fer carazo" userId="9c0052cb1b5ab28e" providerId="LiveId" clId="{FC018A8A-0AD2-4F5F-B939-43163BED2109}" dt="2022-03-23T19:42:06.293" v="79" actId="27614"/>
          <ac:picMkLst>
            <pc:docMk/>
            <pc:sldMk cId="785512892" sldId="355"/>
            <ac:picMk id="4" creationId="{5F2D7844-5E2D-4F82-92C0-DC205AD7D88C}"/>
          </ac:picMkLst>
        </pc:picChg>
      </pc:sldChg>
      <pc:sldChg chg="addSp modSp new mod">
        <pc:chgData name="Fer carazo" userId="9c0052cb1b5ab28e" providerId="LiveId" clId="{FC018A8A-0AD2-4F5F-B939-43163BED2109}" dt="2022-03-23T19:42:08.571" v="82" actId="962"/>
        <pc:sldMkLst>
          <pc:docMk/>
          <pc:sldMk cId="2853296085" sldId="356"/>
        </pc:sldMkLst>
        <pc:picChg chg="add mod">
          <ac:chgData name="Fer carazo" userId="9c0052cb1b5ab28e" providerId="LiveId" clId="{FC018A8A-0AD2-4F5F-B939-43163BED2109}" dt="2022-03-23T19:42:08.571" v="82" actId="962"/>
          <ac:picMkLst>
            <pc:docMk/>
            <pc:sldMk cId="2853296085" sldId="356"/>
            <ac:picMk id="4" creationId="{6626D0FA-89EE-4D03-9593-ACC86FB6A6B1}"/>
          </ac:picMkLst>
        </pc:picChg>
      </pc:sldChg>
      <pc:sldChg chg="addSp modSp new mod">
        <pc:chgData name="Fer carazo" userId="9c0052cb1b5ab28e" providerId="LiveId" clId="{FC018A8A-0AD2-4F5F-B939-43163BED2109}" dt="2022-03-23T19:42:12.375" v="86" actId="962"/>
        <pc:sldMkLst>
          <pc:docMk/>
          <pc:sldMk cId="945336901" sldId="357"/>
        </pc:sldMkLst>
        <pc:picChg chg="add mod">
          <ac:chgData name="Fer carazo" userId="9c0052cb1b5ab28e" providerId="LiveId" clId="{FC018A8A-0AD2-4F5F-B939-43163BED2109}" dt="2022-03-23T19:42:12.375" v="86" actId="962"/>
          <ac:picMkLst>
            <pc:docMk/>
            <pc:sldMk cId="945336901" sldId="357"/>
            <ac:picMk id="4" creationId="{2CFA21D6-03B3-4867-84F2-6D5621339CE2}"/>
          </ac:picMkLst>
        </pc:picChg>
      </pc:sldChg>
      <pc:sldChg chg="addSp modSp new mod">
        <pc:chgData name="Fer carazo" userId="9c0052cb1b5ab28e" providerId="LiveId" clId="{FC018A8A-0AD2-4F5F-B939-43163BED2109}" dt="2022-03-23T19:42:15.742" v="89" actId="27614"/>
        <pc:sldMkLst>
          <pc:docMk/>
          <pc:sldMk cId="1224350235" sldId="358"/>
        </pc:sldMkLst>
        <pc:picChg chg="add mod">
          <ac:chgData name="Fer carazo" userId="9c0052cb1b5ab28e" providerId="LiveId" clId="{FC018A8A-0AD2-4F5F-B939-43163BED2109}" dt="2022-03-23T19:42:15.742" v="89" actId="27614"/>
          <ac:picMkLst>
            <pc:docMk/>
            <pc:sldMk cId="1224350235" sldId="358"/>
            <ac:picMk id="4" creationId="{33B30DD9-3012-42A8-8FF9-983EBEAAFC4D}"/>
          </ac:picMkLst>
        </pc:picChg>
      </pc:sldChg>
      <pc:sldChg chg="new del">
        <pc:chgData name="Fer carazo" userId="9c0052cb1b5ab28e" providerId="LiveId" clId="{FC018A8A-0AD2-4F5F-B939-43163BED2109}" dt="2022-03-23T19:45:43.073" v="152" actId="47"/>
        <pc:sldMkLst>
          <pc:docMk/>
          <pc:sldMk cId="2388663658" sldId="359"/>
        </pc:sldMkLst>
      </pc:sldChg>
      <pc:sldChg chg="addSp modSp new mod">
        <pc:chgData name="Fer carazo" userId="9c0052cb1b5ab28e" providerId="LiveId" clId="{FC018A8A-0AD2-4F5F-B939-43163BED2109}" dt="2022-03-23T19:42:24.276" v="96" actId="27614"/>
        <pc:sldMkLst>
          <pc:docMk/>
          <pc:sldMk cId="1901878083" sldId="360"/>
        </pc:sldMkLst>
        <pc:picChg chg="add mod">
          <ac:chgData name="Fer carazo" userId="9c0052cb1b5ab28e" providerId="LiveId" clId="{FC018A8A-0AD2-4F5F-B939-43163BED2109}" dt="2022-03-23T19:42:24.276" v="96" actId="27614"/>
          <ac:picMkLst>
            <pc:docMk/>
            <pc:sldMk cId="1901878083" sldId="360"/>
            <ac:picMk id="4" creationId="{B927CF00-D361-4AA5-A3AF-E38433853C64}"/>
          </ac:picMkLst>
        </pc:picChg>
      </pc:sldChg>
      <pc:sldChg chg="addSp modSp new mod">
        <pc:chgData name="Fer carazo" userId="9c0052cb1b5ab28e" providerId="LiveId" clId="{FC018A8A-0AD2-4F5F-B939-43163BED2109}" dt="2022-03-23T19:42:27.128" v="99" actId="27614"/>
        <pc:sldMkLst>
          <pc:docMk/>
          <pc:sldMk cId="144664230" sldId="361"/>
        </pc:sldMkLst>
        <pc:picChg chg="add mod">
          <ac:chgData name="Fer carazo" userId="9c0052cb1b5ab28e" providerId="LiveId" clId="{FC018A8A-0AD2-4F5F-B939-43163BED2109}" dt="2022-03-23T19:42:27.128" v="99" actId="27614"/>
          <ac:picMkLst>
            <pc:docMk/>
            <pc:sldMk cId="144664230" sldId="361"/>
            <ac:picMk id="4" creationId="{1D75BDF4-9C3F-4D0D-B251-C557A83359CC}"/>
          </ac:picMkLst>
        </pc:picChg>
      </pc:sldChg>
      <pc:sldChg chg="addSp modSp new mod">
        <pc:chgData name="Fer carazo" userId="9c0052cb1b5ab28e" providerId="LiveId" clId="{FC018A8A-0AD2-4F5F-B939-43163BED2109}" dt="2022-03-23T19:42:29.874" v="102" actId="962"/>
        <pc:sldMkLst>
          <pc:docMk/>
          <pc:sldMk cId="1679330480" sldId="362"/>
        </pc:sldMkLst>
        <pc:picChg chg="add mod">
          <ac:chgData name="Fer carazo" userId="9c0052cb1b5ab28e" providerId="LiveId" clId="{FC018A8A-0AD2-4F5F-B939-43163BED2109}" dt="2022-03-23T19:42:29.874" v="102" actId="962"/>
          <ac:picMkLst>
            <pc:docMk/>
            <pc:sldMk cId="1679330480" sldId="362"/>
            <ac:picMk id="4" creationId="{2F4B8A3F-1EA9-4D03-9574-A23400259798}"/>
          </ac:picMkLst>
        </pc:picChg>
      </pc:sldChg>
      <pc:sldChg chg="addSp modSp new mod">
        <pc:chgData name="Fer carazo" userId="9c0052cb1b5ab28e" providerId="LiveId" clId="{FC018A8A-0AD2-4F5F-B939-43163BED2109}" dt="2022-03-23T19:42:33.424" v="106" actId="962"/>
        <pc:sldMkLst>
          <pc:docMk/>
          <pc:sldMk cId="2614753330" sldId="363"/>
        </pc:sldMkLst>
        <pc:picChg chg="add mod">
          <ac:chgData name="Fer carazo" userId="9c0052cb1b5ab28e" providerId="LiveId" clId="{FC018A8A-0AD2-4F5F-B939-43163BED2109}" dt="2022-03-23T19:42:33.424" v="106" actId="962"/>
          <ac:picMkLst>
            <pc:docMk/>
            <pc:sldMk cId="2614753330" sldId="363"/>
            <ac:picMk id="4" creationId="{5BF2DE2A-2A07-408A-A3C0-BFA241412BA7}"/>
          </ac:picMkLst>
        </pc:picChg>
      </pc:sldChg>
      <pc:sldChg chg="addSp modSp new mod">
        <pc:chgData name="Fer carazo" userId="9c0052cb1b5ab28e" providerId="LiveId" clId="{FC018A8A-0AD2-4F5F-B939-43163BED2109}" dt="2022-03-23T19:42:38.243" v="110" actId="27614"/>
        <pc:sldMkLst>
          <pc:docMk/>
          <pc:sldMk cId="1246520045" sldId="364"/>
        </pc:sldMkLst>
        <pc:picChg chg="add mod">
          <ac:chgData name="Fer carazo" userId="9c0052cb1b5ab28e" providerId="LiveId" clId="{FC018A8A-0AD2-4F5F-B939-43163BED2109}" dt="2022-03-23T19:42:38.243" v="110" actId="27614"/>
          <ac:picMkLst>
            <pc:docMk/>
            <pc:sldMk cId="1246520045" sldId="364"/>
            <ac:picMk id="4" creationId="{27ACDA8C-7DF1-4351-8E60-252E1D829E03}"/>
          </ac:picMkLst>
        </pc:picChg>
      </pc:sldChg>
      <pc:sldChg chg="addSp modSp new mod">
        <pc:chgData name="Fer carazo" userId="9c0052cb1b5ab28e" providerId="LiveId" clId="{FC018A8A-0AD2-4F5F-B939-43163BED2109}" dt="2022-03-23T19:45:55.778" v="154" actId="732"/>
        <pc:sldMkLst>
          <pc:docMk/>
          <pc:sldMk cId="3227984515" sldId="365"/>
        </pc:sldMkLst>
        <pc:picChg chg="add mod modCrop">
          <ac:chgData name="Fer carazo" userId="9c0052cb1b5ab28e" providerId="LiveId" clId="{FC018A8A-0AD2-4F5F-B939-43163BED2109}" dt="2022-03-23T19:45:55.778" v="154" actId="732"/>
          <ac:picMkLst>
            <pc:docMk/>
            <pc:sldMk cId="3227984515" sldId="365"/>
            <ac:picMk id="4" creationId="{8D9293B8-E876-4018-9C74-1232DF6FFB3F}"/>
          </ac:picMkLst>
        </pc:picChg>
      </pc:sldChg>
      <pc:sldChg chg="addSp modSp new mod">
        <pc:chgData name="Fer carazo" userId="9c0052cb1b5ab28e" providerId="LiveId" clId="{FC018A8A-0AD2-4F5F-B939-43163BED2109}" dt="2022-03-23T19:42:45.668" v="117" actId="962"/>
        <pc:sldMkLst>
          <pc:docMk/>
          <pc:sldMk cId="1823425567" sldId="366"/>
        </pc:sldMkLst>
        <pc:picChg chg="add mod">
          <ac:chgData name="Fer carazo" userId="9c0052cb1b5ab28e" providerId="LiveId" clId="{FC018A8A-0AD2-4F5F-B939-43163BED2109}" dt="2022-03-23T19:42:45.668" v="117" actId="962"/>
          <ac:picMkLst>
            <pc:docMk/>
            <pc:sldMk cId="1823425567" sldId="366"/>
            <ac:picMk id="4" creationId="{0437E895-FDB1-4A35-90DD-5F4EA1E7E5C2}"/>
          </ac:picMkLst>
        </pc:picChg>
      </pc:sldChg>
      <pc:sldChg chg="addSp modSp new mod">
        <pc:chgData name="Fer carazo" userId="9c0052cb1b5ab28e" providerId="LiveId" clId="{FC018A8A-0AD2-4F5F-B939-43163BED2109}" dt="2022-03-23T19:42:49.041" v="121" actId="27614"/>
        <pc:sldMkLst>
          <pc:docMk/>
          <pc:sldMk cId="1016486779" sldId="367"/>
        </pc:sldMkLst>
        <pc:picChg chg="add mod">
          <ac:chgData name="Fer carazo" userId="9c0052cb1b5ab28e" providerId="LiveId" clId="{FC018A8A-0AD2-4F5F-B939-43163BED2109}" dt="2022-03-23T19:42:49.041" v="121" actId="27614"/>
          <ac:picMkLst>
            <pc:docMk/>
            <pc:sldMk cId="1016486779" sldId="367"/>
            <ac:picMk id="4" creationId="{41211766-7CD2-44A2-A3F5-6FA10E31E2EC}"/>
          </ac:picMkLst>
        </pc:picChg>
      </pc:sldChg>
      <pc:sldChg chg="addSp modSp new mod">
        <pc:chgData name="Fer carazo" userId="9c0052cb1b5ab28e" providerId="LiveId" clId="{FC018A8A-0AD2-4F5F-B939-43163BED2109}" dt="2022-03-23T19:42:51.368" v="124" actId="962"/>
        <pc:sldMkLst>
          <pc:docMk/>
          <pc:sldMk cId="103869650" sldId="368"/>
        </pc:sldMkLst>
        <pc:picChg chg="add mod">
          <ac:chgData name="Fer carazo" userId="9c0052cb1b5ab28e" providerId="LiveId" clId="{FC018A8A-0AD2-4F5F-B939-43163BED2109}" dt="2022-03-23T19:42:51.368" v="124" actId="962"/>
          <ac:picMkLst>
            <pc:docMk/>
            <pc:sldMk cId="103869650" sldId="368"/>
            <ac:picMk id="4" creationId="{0C98E287-6B1A-4289-90F1-80E45351C224}"/>
          </ac:picMkLst>
        </pc:picChg>
      </pc:sldChg>
      <pc:sldChg chg="addSp modSp new mod">
        <pc:chgData name="Fer carazo" userId="9c0052cb1b5ab28e" providerId="LiveId" clId="{FC018A8A-0AD2-4F5F-B939-43163BED2109}" dt="2022-03-23T19:42:55.566" v="128" actId="962"/>
        <pc:sldMkLst>
          <pc:docMk/>
          <pc:sldMk cId="2038651086" sldId="369"/>
        </pc:sldMkLst>
        <pc:picChg chg="add mod">
          <ac:chgData name="Fer carazo" userId="9c0052cb1b5ab28e" providerId="LiveId" clId="{FC018A8A-0AD2-4F5F-B939-43163BED2109}" dt="2022-03-23T19:42:55.566" v="128" actId="962"/>
          <ac:picMkLst>
            <pc:docMk/>
            <pc:sldMk cId="2038651086" sldId="369"/>
            <ac:picMk id="4" creationId="{773B7C6C-3307-4F92-8CC4-A96479B78CFE}"/>
          </ac:picMkLst>
        </pc:picChg>
      </pc:sldChg>
      <pc:sldChg chg="addSp modSp new mod">
        <pc:chgData name="Fer carazo" userId="9c0052cb1b5ab28e" providerId="LiveId" clId="{FC018A8A-0AD2-4F5F-B939-43163BED2109}" dt="2022-03-23T19:42:58.706" v="132" actId="962"/>
        <pc:sldMkLst>
          <pc:docMk/>
          <pc:sldMk cId="197797428" sldId="370"/>
        </pc:sldMkLst>
        <pc:picChg chg="add mod">
          <ac:chgData name="Fer carazo" userId="9c0052cb1b5ab28e" providerId="LiveId" clId="{FC018A8A-0AD2-4F5F-B939-43163BED2109}" dt="2022-03-23T19:42:58.706" v="132" actId="962"/>
          <ac:picMkLst>
            <pc:docMk/>
            <pc:sldMk cId="197797428" sldId="370"/>
            <ac:picMk id="4" creationId="{E8B8ED80-363B-4ED2-A9DD-169ED86DDB4E}"/>
          </ac:picMkLst>
        </pc:picChg>
      </pc:sldChg>
      <pc:sldChg chg="addSp modSp new mod ord">
        <pc:chgData name="Fer carazo" userId="9c0052cb1b5ab28e" providerId="LiveId" clId="{FC018A8A-0AD2-4F5F-B939-43163BED2109}" dt="2022-03-24T09:13:29.643" v="397"/>
        <pc:sldMkLst>
          <pc:docMk/>
          <pc:sldMk cId="2772585567" sldId="371"/>
        </pc:sldMkLst>
        <pc:picChg chg="add mod">
          <ac:chgData name="Fer carazo" userId="9c0052cb1b5ab28e" providerId="LiveId" clId="{FC018A8A-0AD2-4F5F-B939-43163BED2109}" dt="2022-03-23T20:18:45.075" v="252" actId="962"/>
          <ac:picMkLst>
            <pc:docMk/>
            <pc:sldMk cId="2772585567" sldId="371"/>
            <ac:picMk id="4" creationId="{EB0A2FF9-FC5B-4DDC-AEAC-6B82DD7E14E3}"/>
          </ac:picMkLst>
        </pc:picChg>
      </pc:sldChg>
      <pc:sldChg chg="addSp modSp new mod">
        <pc:chgData name="Fer carazo" userId="9c0052cb1b5ab28e" providerId="LiveId" clId="{FC018A8A-0AD2-4F5F-B939-43163BED2109}" dt="2022-03-23T20:18:53.201" v="256" actId="27614"/>
        <pc:sldMkLst>
          <pc:docMk/>
          <pc:sldMk cId="876995463" sldId="372"/>
        </pc:sldMkLst>
        <pc:picChg chg="add mod">
          <ac:chgData name="Fer carazo" userId="9c0052cb1b5ab28e" providerId="LiveId" clId="{FC018A8A-0AD2-4F5F-B939-43163BED2109}" dt="2022-03-23T20:18:53.201" v="256" actId="27614"/>
          <ac:picMkLst>
            <pc:docMk/>
            <pc:sldMk cId="876995463" sldId="372"/>
            <ac:picMk id="4" creationId="{84F27E6D-87BD-4E89-A93F-18B0602AE2ED}"/>
          </ac:picMkLst>
        </pc:picChg>
      </pc:sldChg>
      <pc:sldChg chg="addSp modSp new mod">
        <pc:chgData name="Fer carazo" userId="9c0052cb1b5ab28e" providerId="LiveId" clId="{FC018A8A-0AD2-4F5F-B939-43163BED2109}" dt="2022-03-23T20:18:56.243" v="259" actId="962"/>
        <pc:sldMkLst>
          <pc:docMk/>
          <pc:sldMk cId="2961475539" sldId="373"/>
        </pc:sldMkLst>
        <pc:picChg chg="add mod">
          <ac:chgData name="Fer carazo" userId="9c0052cb1b5ab28e" providerId="LiveId" clId="{FC018A8A-0AD2-4F5F-B939-43163BED2109}" dt="2022-03-23T20:18:56.243" v="259" actId="962"/>
          <ac:picMkLst>
            <pc:docMk/>
            <pc:sldMk cId="2961475539" sldId="373"/>
            <ac:picMk id="4" creationId="{E395BE14-2E89-4D0A-92C3-8C1F0CB6A439}"/>
          </ac:picMkLst>
        </pc:picChg>
      </pc:sldChg>
      <pc:sldChg chg="addSp modSp new mod">
        <pc:chgData name="Fer carazo" userId="9c0052cb1b5ab28e" providerId="LiveId" clId="{FC018A8A-0AD2-4F5F-B939-43163BED2109}" dt="2022-03-23T20:19:06.586" v="263" actId="27614"/>
        <pc:sldMkLst>
          <pc:docMk/>
          <pc:sldMk cId="1834695474" sldId="374"/>
        </pc:sldMkLst>
        <pc:picChg chg="add mod">
          <ac:chgData name="Fer carazo" userId="9c0052cb1b5ab28e" providerId="LiveId" clId="{FC018A8A-0AD2-4F5F-B939-43163BED2109}" dt="2022-03-23T20:19:06.586" v="263" actId="27614"/>
          <ac:picMkLst>
            <pc:docMk/>
            <pc:sldMk cId="1834695474" sldId="374"/>
            <ac:picMk id="4" creationId="{63DA38E5-9E8B-48EF-97F6-F3955B454228}"/>
          </ac:picMkLst>
        </pc:picChg>
      </pc:sldChg>
      <pc:sldChg chg="addSp modSp new mod">
        <pc:chgData name="Fer carazo" userId="9c0052cb1b5ab28e" providerId="LiveId" clId="{FC018A8A-0AD2-4F5F-B939-43163BED2109}" dt="2022-03-23T20:19:09.012" v="266" actId="962"/>
        <pc:sldMkLst>
          <pc:docMk/>
          <pc:sldMk cId="1618640145" sldId="375"/>
        </pc:sldMkLst>
        <pc:picChg chg="add mod">
          <ac:chgData name="Fer carazo" userId="9c0052cb1b5ab28e" providerId="LiveId" clId="{FC018A8A-0AD2-4F5F-B939-43163BED2109}" dt="2022-03-23T20:19:09.012" v="266" actId="962"/>
          <ac:picMkLst>
            <pc:docMk/>
            <pc:sldMk cId="1618640145" sldId="375"/>
            <ac:picMk id="4" creationId="{06FDBBC3-7478-4A43-9040-D9F3B25C8E32}"/>
          </ac:picMkLst>
        </pc:picChg>
      </pc:sldChg>
      <pc:sldChg chg="addSp modSp new mod">
        <pc:chgData name="Fer carazo" userId="9c0052cb1b5ab28e" providerId="LiveId" clId="{FC018A8A-0AD2-4F5F-B939-43163BED2109}" dt="2022-03-23T20:19:15.864" v="271" actId="27614"/>
        <pc:sldMkLst>
          <pc:docMk/>
          <pc:sldMk cId="5903289" sldId="376"/>
        </pc:sldMkLst>
        <pc:picChg chg="add mod">
          <ac:chgData name="Fer carazo" userId="9c0052cb1b5ab28e" providerId="LiveId" clId="{FC018A8A-0AD2-4F5F-B939-43163BED2109}" dt="2022-03-23T20:19:15.864" v="271" actId="27614"/>
          <ac:picMkLst>
            <pc:docMk/>
            <pc:sldMk cId="5903289" sldId="376"/>
            <ac:picMk id="4" creationId="{04CF623C-4C84-4982-A7B0-CF414FA80C0A}"/>
          </ac:picMkLst>
        </pc:picChg>
      </pc:sldChg>
      <pc:sldChg chg="addSp modSp new mod">
        <pc:chgData name="Fer carazo" userId="9c0052cb1b5ab28e" providerId="LiveId" clId="{FC018A8A-0AD2-4F5F-B939-43163BED2109}" dt="2022-03-23T20:19:15.866" v="272" actId="962"/>
        <pc:sldMkLst>
          <pc:docMk/>
          <pc:sldMk cId="639828379" sldId="377"/>
        </pc:sldMkLst>
        <pc:picChg chg="add mod">
          <ac:chgData name="Fer carazo" userId="9c0052cb1b5ab28e" providerId="LiveId" clId="{FC018A8A-0AD2-4F5F-B939-43163BED2109}" dt="2022-03-23T20:19:15.866" v="272" actId="962"/>
          <ac:picMkLst>
            <pc:docMk/>
            <pc:sldMk cId="639828379" sldId="377"/>
            <ac:picMk id="4" creationId="{AA4D1862-701F-49B4-BE72-6730011DCEAF}"/>
          </ac:picMkLst>
        </pc:picChg>
      </pc:sldChg>
      <pc:sldChg chg="addSp modSp new mod">
        <pc:chgData name="Fer carazo" userId="9c0052cb1b5ab28e" providerId="LiveId" clId="{FC018A8A-0AD2-4F5F-B939-43163BED2109}" dt="2022-03-23T20:19:22.703" v="278" actId="962"/>
        <pc:sldMkLst>
          <pc:docMk/>
          <pc:sldMk cId="1792594515" sldId="378"/>
        </pc:sldMkLst>
        <pc:picChg chg="add mod">
          <ac:chgData name="Fer carazo" userId="9c0052cb1b5ab28e" providerId="LiveId" clId="{FC018A8A-0AD2-4F5F-B939-43163BED2109}" dt="2022-03-23T20:19:22.703" v="278" actId="962"/>
          <ac:picMkLst>
            <pc:docMk/>
            <pc:sldMk cId="1792594515" sldId="378"/>
            <ac:picMk id="4" creationId="{673644B1-394B-4EB9-9BB5-9F8540BAEE0D}"/>
          </ac:picMkLst>
        </pc:picChg>
      </pc:sldChg>
      <pc:sldChg chg="addSp modSp new mod">
        <pc:chgData name="Fer carazo" userId="9c0052cb1b5ab28e" providerId="LiveId" clId="{FC018A8A-0AD2-4F5F-B939-43163BED2109}" dt="2022-03-23T20:19:26.309" v="282" actId="962"/>
        <pc:sldMkLst>
          <pc:docMk/>
          <pc:sldMk cId="650058906" sldId="379"/>
        </pc:sldMkLst>
        <pc:picChg chg="add mod">
          <ac:chgData name="Fer carazo" userId="9c0052cb1b5ab28e" providerId="LiveId" clId="{FC018A8A-0AD2-4F5F-B939-43163BED2109}" dt="2022-03-23T20:19:26.309" v="282" actId="962"/>
          <ac:picMkLst>
            <pc:docMk/>
            <pc:sldMk cId="650058906" sldId="379"/>
            <ac:picMk id="4" creationId="{7D98D7BB-F37C-44CD-8146-94EDBC2D7528}"/>
          </ac:picMkLst>
        </pc:picChg>
      </pc:sldChg>
      <pc:sldChg chg="addSp modSp new mod">
        <pc:chgData name="Fer carazo" userId="9c0052cb1b5ab28e" providerId="LiveId" clId="{FC018A8A-0AD2-4F5F-B939-43163BED2109}" dt="2022-03-23T20:19:32.966" v="288" actId="27614"/>
        <pc:sldMkLst>
          <pc:docMk/>
          <pc:sldMk cId="352182" sldId="380"/>
        </pc:sldMkLst>
        <pc:picChg chg="add mod">
          <ac:chgData name="Fer carazo" userId="9c0052cb1b5ab28e" providerId="LiveId" clId="{FC018A8A-0AD2-4F5F-B939-43163BED2109}" dt="2022-03-23T20:19:32.966" v="288" actId="27614"/>
          <ac:picMkLst>
            <pc:docMk/>
            <pc:sldMk cId="352182" sldId="380"/>
            <ac:picMk id="4" creationId="{7027E3CA-9E43-490F-B21F-1246642A15D7}"/>
          </ac:picMkLst>
        </pc:picChg>
      </pc:sldChg>
      <pc:sldChg chg="addSp modSp new mod">
        <pc:chgData name="Fer carazo" userId="9c0052cb1b5ab28e" providerId="LiveId" clId="{FC018A8A-0AD2-4F5F-B939-43163BED2109}" dt="2022-03-23T20:19:35.924" v="291" actId="27614"/>
        <pc:sldMkLst>
          <pc:docMk/>
          <pc:sldMk cId="2748625523" sldId="381"/>
        </pc:sldMkLst>
        <pc:picChg chg="add mod">
          <ac:chgData name="Fer carazo" userId="9c0052cb1b5ab28e" providerId="LiveId" clId="{FC018A8A-0AD2-4F5F-B939-43163BED2109}" dt="2022-03-23T20:19:35.924" v="291" actId="27614"/>
          <ac:picMkLst>
            <pc:docMk/>
            <pc:sldMk cId="2748625523" sldId="381"/>
            <ac:picMk id="4" creationId="{E98801E7-93C9-46D3-A3CE-4883A5F41089}"/>
          </ac:picMkLst>
        </pc:picChg>
      </pc:sldChg>
      <pc:sldChg chg="addSp modSp new mod">
        <pc:chgData name="Fer carazo" userId="9c0052cb1b5ab28e" providerId="LiveId" clId="{FC018A8A-0AD2-4F5F-B939-43163BED2109}" dt="2022-03-23T20:19:39.310" v="293" actId="27614"/>
        <pc:sldMkLst>
          <pc:docMk/>
          <pc:sldMk cId="2489116346" sldId="382"/>
        </pc:sldMkLst>
        <pc:picChg chg="add mod">
          <ac:chgData name="Fer carazo" userId="9c0052cb1b5ab28e" providerId="LiveId" clId="{FC018A8A-0AD2-4F5F-B939-43163BED2109}" dt="2022-03-23T20:19:39.310" v="293" actId="27614"/>
          <ac:picMkLst>
            <pc:docMk/>
            <pc:sldMk cId="2489116346" sldId="382"/>
            <ac:picMk id="4" creationId="{C8115C70-1232-4805-95BA-BA3606FD0F3C}"/>
          </ac:picMkLst>
        </pc:picChg>
      </pc:sldChg>
      <pc:sldChg chg="addSp modSp new mod">
        <pc:chgData name="Fer carazo" userId="9c0052cb1b5ab28e" providerId="LiveId" clId="{FC018A8A-0AD2-4F5F-B939-43163BED2109}" dt="2022-03-23T20:20:02.700" v="303" actId="27614"/>
        <pc:sldMkLst>
          <pc:docMk/>
          <pc:sldMk cId="839771741" sldId="383"/>
        </pc:sldMkLst>
        <pc:picChg chg="add mod">
          <ac:chgData name="Fer carazo" userId="9c0052cb1b5ab28e" providerId="LiveId" clId="{FC018A8A-0AD2-4F5F-B939-43163BED2109}" dt="2022-03-23T20:20:02.700" v="303" actId="27614"/>
          <ac:picMkLst>
            <pc:docMk/>
            <pc:sldMk cId="839771741" sldId="383"/>
            <ac:picMk id="4" creationId="{E995F255-DCD8-4DEE-97D9-AD98CBD92233}"/>
          </ac:picMkLst>
        </pc:picChg>
      </pc:sldChg>
      <pc:sldChg chg="addSp modSp new mod">
        <pc:chgData name="Fer carazo" userId="9c0052cb1b5ab28e" providerId="LiveId" clId="{FC018A8A-0AD2-4F5F-B939-43163BED2109}" dt="2022-03-23T20:20:05.113" v="306" actId="962"/>
        <pc:sldMkLst>
          <pc:docMk/>
          <pc:sldMk cId="1315464829" sldId="384"/>
        </pc:sldMkLst>
        <pc:picChg chg="add mod">
          <ac:chgData name="Fer carazo" userId="9c0052cb1b5ab28e" providerId="LiveId" clId="{FC018A8A-0AD2-4F5F-B939-43163BED2109}" dt="2022-03-23T20:20:05.113" v="306" actId="962"/>
          <ac:picMkLst>
            <pc:docMk/>
            <pc:sldMk cId="1315464829" sldId="384"/>
            <ac:picMk id="4" creationId="{9118EF22-3A30-4A62-9413-9DDE558E9B6F}"/>
          </ac:picMkLst>
        </pc:picChg>
      </pc:sldChg>
      <pc:sldChg chg="addSp modSp new mod">
        <pc:chgData name="Fer carazo" userId="9c0052cb1b5ab28e" providerId="LiveId" clId="{FC018A8A-0AD2-4F5F-B939-43163BED2109}" dt="2022-03-23T20:20:10.696" v="310" actId="27614"/>
        <pc:sldMkLst>
          <pc:docMk/>
          <pc:sldMk cId="691650919" sldId="385"/>
        </pc:sldMkLst>
        <pc:picChg chg="add mod">
          <ac:chgData name="Fer carazo" userId="9c0052cb1b5ab28e" providerId="LiveId" clId="{FC018A8A-0AD2-4F5F-B939-43163BED2109}" dt="2022-03-23T20:20:10.696" v="310" actId="27614"/>
          <ac:picMkLst>
            <pc:docMk/>
            <pc:sldMk cId="691650919" sldId="385"/>
            <ac:picMk id="4" creationId="{88227029-0603-4B36-9C43-956B382C4D33}"/>
          </ac:picMkLst>
        </pc:picChg>
      </pc:sldChg>
      <pc:sldChg chg="addSp modSp new mod">
        <pc:chgData name="Fer carazo" userId="9c0052cb1b5ab28e" providerId="LiveId" clId="{FC018A8A-0AD2-4F5F-B939-43163BED2109}" dt="2022-03-23T20:20:13.594" v="313" actId="27614"/>
        <pc:sldMkLst>
          <pc:docMk/>
          <pc:sldMk cId="1657978937" sldId="386"/>
        </pc:sldMkLst>
        <pc:picChg chg="add mod">
          <ac:chgData name="Fer carazo" userId="9c0052cb1b5ab28e" providerId="LiveId" clId="{FC018A8A-0AD2-4F5F-B939-43163BED2109}" dt="2022-03-23T20:20:13.594" v="313" actId="27614"/>
          <ac:picMkLst>
            <pc:docMk/>
            <pc:sldMk cId="1657978937" sldId="386"/>
            <ac:picMk id="4" creationId="{212D2EAD-E2B8-446B-887C-633062E1128C}"/>
          </ac:picMkLst>
        </pc:picChg>
      </pc:sldChg>
      <pc:sldChg chg="addSp modSp new mod">
        <pc:chgData name="Fer carazo" userId="9c0052cb1b5ab28e" providerId="LiveId" clId="{FC018A8A-0AD2-4F5F-B939-43163BED2109}" dt="2022-03-23T20:20:18.244" v="316" actId="27614"/>
        <pc:sldMkLst>
          <pc:docMk/>
          <pc:sldMk cId="1221618142" sldId="387"/>
        </pc:sldMkLst>
        <pc:picChg chg="add mod">
          <ac:chgData name="Fer carazo" userId="9c0052cb1b5ab28e" providerId="LiveId" clId="{FC018A8A-0AD2-4F5F-B939-43163BED2109}" dt="2022-03-23T20:20:18.244" v="316" actId="27614"/>
          <ac:picMkLst>
            <pc:docMk/>
            <pc:sldMk cId="1221618142" sldId="387"/>
            <ac:picMk id="4" creationId="{615D6665-0C16-4E85-B076-5971380DD152}"/>
          </ac:picMkLst>
        </pc:picChg>
      </pc:sldChg>
      <pc:sldChg chg="addSp modSp new mod">
        <pc:chgData name="Fer carazo" userId="9c0052cb1b5ab28e" providerId="LiveId" clId="{FC018A8A-0AD2-4F5F-B939-43163BED2109}" dt="2022-03-23T20:20:20.541" v="319" actId="962"/>
        <pc:sldMkLst>
          <pc:docMk/>
          <pc:sldMk cId="1017850410" sldId="388"/>
        </pc:sldMkLst>
        <pc:picChg chg="add mod">
          <ac:chgData name="Fer carazo" userId="9c0052cb1b5ab28e" providerId="LiveId" clId="{FC018A8A-0AD2-4F5F-B939-43163BED2109}" dt="2022-03-23T20:20:20.541" v="319" actId="962"/>
          <ac:picMkLst>
            <pc:docMk/>
            <pc:sldMk cId="1017850410" sldId="388"/>
            <ac:picMk id="4" creationId="{2CE772FE-1FFA-4CB9-98F6-A7F1FDB37A62}"/>
          </ac:picMkLst>
        </pc:picChg>
      </pc:sldChg>
      <pc:sldChg chg="addSp modSp new mod">
        <pc:chgData name="Fer carazo" userId="9c0052cb1b5ab28e" providerId="LiveId" clId="{FC018A8A-0AD2-4F5F-B939-43163BED2109}" dt="2022-03-23T20:20:31.358" v="326" actId="962"/>
        <pc:sldMkLst>
          <pc:docMk/>
          <pc:sldMk cId="40597618" sldId="389"/>
        </pc:sldMkLst>
        <pc:picChg chg="add mod">
          <ac:chgData name="Fer carazo" userId="9c0052cb1b5ab28e" providerId="LiveId" clId="{FC018A8A-0AD2-4F5F-B939-43163BED2109}" dt="2022-03-23T20:20:31.358" v="326" actId="962"/>
          <ac:picMkLst>
            <pc:docMk/>
            <pc:sldMk cId="40597618" sldId="389"/>
            <ac:picMk id="4" creationId="{A9A0BCAD-4A8F-47D4-B165-E9BC4164BA2C}"/>
          </ac:picMkLst>
        </pc:picChg>
      </pc:sldChg>
      <pc:sldChg chg="addSp modSp new mod">
        <pc:chgData name="Fer carazo" userId="9c0052cb1b5ab28e" providerId="LiveId" clId="{FC018A8A-0AD2-4F5F-B939-43163BED2109}" dt="2022-03-23T20:20:35.411" v="330" actId="27614"/>
        <pc:sldMkLst>
          <pc:docMk/>
          <pc:sldMk cId="2852512637" sldId="390"/>
        </pc:sldMkLst>
        <pc:picChg chg="add mod">
          <ac:chgData name="Fer carazo" userId="9c0052cb1b5ab28e" providerId="LiveId" clId="{FC018A8A-0AD2-4F5F-B939-43163BED2109}" dt="2022-03-23T20:20:35.411" v="330" actId="27614"/>
          <ac:picMkLst>
            <pc:docMk/>
            <pc:sldMk cId="2852512637" sldId="390"/>
            <ac:picMk id="4" creationId="{B658A806-A608-437A-861E-BF3DDF0DF6FA}"/>
          </ac:picMkLst>
        </pc:picChg>
      </pc:sldChg>
      <pc:sldChg chg="addSp modSp new mod">
        <pc:chgData name="Fer carazo" userId="9c0052cb1b5ab28e" providerId="LiveId" clId="{FC018A8A-0AD2-4F5F-B939-43163BED2109}" dt="2022-03-23T20:20:37.869" v="333" actId="962"/>
        <pc:sldMkLst>
          <pc:docMk/>
          <pc:sldMk cId="352376309" sldId="391"/>
        </pc:sldMkLst>
        <pc:picChg chg="add mod">
          <ac:chgData name="Fer carazo" userId="9c0052cb1b5ab28e" providerId="LiveId" clId="{FC018A8A-0AD2-4F5F-B939-43163BED2109}" dt="2022-03-23T20:20:37.869" v="333" actId="962"/>
          <ac:picMkLst>
            <pc:docMk/>
            <pc:sldMk cId="352376309" sldId="391"/>
            <ac:picMk id="4" creationId="{F4810C4A-064B-4D32-B282-650D7FF42923}"/>
          </ac:picMkLst>
        </pc:picChg>
      </pc:sldChg>
      <pc:sldChg chg="addSp modSp new mod">
        <pc:chgData name="Fer carazo" userId="9c0052cb1b5ab28e" providerId="LiveId" clId="{FC018A8A-0AD2-4F5F-B939-43163BED2109}" dt="2022-03-23T20:20:43.504" v="337" actId="27614"/>
        <pc:sldMkLst>
          <pc:docMk/>
          <pc:sldMk cId="209080741" sldId="392"/>
        </pc:sldMkLst>
        <pc:picChg chg="add mod">
          <ac:chgData name="Fer carazo" userId="9c0052cb1b5ab28e" providerId="LiveId" clId="{FC018A8A-0AD2-4F5F-B939-43163BED2109}" dt="2022-03-23T20:20:43.504" v="337" actId="27614"/>
          <ac:picMkLst>
            <pc:docMk/>
            <pc:sldMk cId="209080741" sldId="392"/>
            <ac:picMk id="4" creationId="{F0A50D79-F399-4C65-8A8A-43B497B7CFDD}"/>
          </ac:picMkLst>
        </pc:picChg>
      </pc:sldChg>
      <pc:sldChg chg="addSp modSp new mod">
        <pc:chgData name="Fer carazo" userId="9c0052cb1b5ab28e" providerId="LiveId" clId="{FC018A8A-0AD2-4F5F-B939-43163BED2109}" dt="2022-03-23T20:20:45.964" v="340" actId="962"/>
        <pc:sldMkLst>
          <pc:docMk/>
          <pc:sldMk cId="3542324019" sldId="393"/>
        </pc:sldMkLst>
        <pc:picChg chg="add mod">
          <ac:chgData name="Fer carazo" userId="9c0052cb1b5ab28e" providerId="LiveId" clId="{FC018A8A-0AD2-4F5F-B939-43163BED2109}" dt="2022-03-23T20:20:45.964" v="340" actId="962"/>
          <ac:picMkLst>
            <pc:docMk/>
            <pc:sldMk cId="3542324019" sldId="393"/>
            <ac:picMk id="4" creationId="{4654E48B-2E15-47B0-80C5-2CEA06E10CEA}"/>
          </ac:picMkLst>
        </pc:picChg>
      </pc:sldChg>
      <pc:sldChg chg="add">
        <pc:chgData name="Fer carazo" userId="9c0052cb1b5ab28e" providerId="LiveId" clId="{FC018A8A-0AD2-4F5F-B939-43163BED2109}" dt="2022-03-23T20:22:28.536" v="342"/>
        <pc:sldMkLst>
          <pc:docMk/>
          <pc:sldMk cId="1927808396" sldId="394"/>
        </pc:sldMkLst>
      </pc:sldChg>
      <pc:sldChg chg="modSp new mod">
        <pc:chgData name="Fer carazo" userId="9c0052cb1b5ab28e" providerId="LiveId" clId="{FC018A8A-0AD2-4F5F-B939-43163BED2109}" dt="2022-03-23T20:43:01.014" v="371" actId="1076"/>
        <pc:sldMkLst>
          <pc:docMk/>
          <pc:sldMk cId="4133083372" sldId="395"/>
        </pc:sldMkLst>
        <pc:spChg chg="mod">
          <ac:chgData name="Fer carazo" userId="9c0052cb1b5ab28e" providerId="LiveId" clId="{FC018A8A-0AD2-4F5F-B939-43163BED2109}" dt="2022-03-23T20:43:01.014" v="371" actId="1076"/>
          <ac:spMkLst>
            <pc:docMk/>
            <pc:sldMk cId="4133083372" sldId="395"/>
            <ac:spMk id="2" creationId="{78A1D3D4-2E0E-4308-AF7F-F06C841E2BA2}"/>
          </ac:spMkLst>
        </pc:spChg>
      </pc:sldChg>
      <pc:sldChg chg="addSp modSp new mod">
        <pc:chgData name="Fer carazo" userId="9c0052cb1b5ab28e" providerId="LiveId" clId="{FC018A8A-0AD2-4F5F-B939-43163BED2109}" dt="2022-03-23T20:43:13.872" v="377" actId="962"/>
        <pc:sldMkLst>
          <pc:docMk/>
          <pc:sldMk cId="1873403596" sldId="396"/>
        </pc:sldMkLst>
        <pc:picChg chg="add mod">
          <ac:chgData name="Fer carazo" userId="9c0052cb1b5ab28e" providerId="LiveId" clId="{FC018A8A-0AD2-4F5F-B939-43163BED2109}" dt="2022-03-23T20:43:13.872" v="377" actId="962"/>
          <ac:picMkLst>
            <pc:docMk/>
            <pc:sldMk cId="1873403596" sldId="396"/>
            <ac:picMk id="4" creationId="{72AB6104-7737-43EB-995F-A782E14AEFBF}"/>
          </ac:picMkLst>
        </pc:picChg>
      </pc:sldChg>
      <pc:sldChg chg="add del">
        <pc:chgData name="Fer carazo" userId="9c0052cb1b5ab28e" providerId="LiveId" clId="{FC018A8A-0AD2-4F5F-B939-43163BED2109}" dt="2022-03-23T20:43:05.122" v="374"/>
        <pc:sldMkLst>
          <pc:docMk/>
          <pc:sldMk cId="191497109" sldId="397"/>
        </pc:sldMkLst>
      </pc:sldChg>
      <pc:sldChg chg="addSp modSp new add del mod ord">
        <pc:chgData name="Fer carazo" userId="9c0052cb1b5ab28e" providerId="LiveId" clId="{FC018A8A-0AD2-4F5F-B939-43163BED2109}" dt="2022-03-23T20:47:34.721" v="394" actId="47"/>
        <pc:sldMkLst>
          <pc:docMk/>
          <pc:sldMk cId="1141966052" sldId="397"/>
        </pc:sldMkLst>
        <pc:picChg chg="add mod">
          <ac:chgData name="Fer carazo" userId="9c0052cb1b5ab28e" providerId="LiveId" clId="{FC018A8A-0AD2-4F5F-B939-43163BED2109}" dt="2022-03-23T20:43:24.077" v="383" actId="962"/>
          <ac:picMkLst>
            <pc:docMk/>
            <pc:sldMk cId="1141966052" sldId="397"/>
            <ac:picMk id="4" creationId="{A827D1D7-5E6F-40DB-BCD5-D01A83FB9127}"/>
          </ac:picMkLst>
        </pc:picChg>
      </pc:sldChg>
      <pc:sldChg chg="addSp modSp new add del mod">
        <pc:chgData name="Fer carazo" userId="9c0052cb1b5ab28e" providerId="LiveId" clId="{FC018A8A-0AD2-4F5F-B939-43163BED2109}" dt="2022-03-23T20:44:05.649" v="392" actId="1076"/>
        <pc:sldMkLst>
          <pc:docMk/>
          <pc:sldMk cId="900968938" sldId="398"/>
        </pc:sldMkLst>
        <pc:picChg chg="add mod">
          <ac:chgData name="Fer carazo" userId="9c0052cb1b5ab28e" providerId="LiveId" clId="{FC018A8A-0AD2-4F5F-B939-43163BED2109}" dt="2022-03-23T20:44:05.649" v="392" actId="1076"/>
          <ac:picMkLst>
            <pc:docMk/>
            <pc:sldMk cId="900968938" sldId="398"/>
            <ac:picMk id="4" creationId="{FEA8C6E9-B66B-450B-A625-67BB44C59687}"/>
          </ac:picMkLst>
        </pc:picChg>
      </pc:sldChg>
      <pc:sldMasterChg chg="delSldLayout">
        <pc:chgData name="Fer carazo" userId="9c0052cb1b5ab28e" providerId="LiveId" clId="{FC018A8A-0AD2-4F5F-B939-43163BED2109}" dt="2022-03-23T20:22:21.090" v="341" actId="47"/>
        <pc:sldMasterMkLst>
          <pc:docMk/>
          <pc:sldMasterMk cId="0" sldId="2147483676"/>
        </pc:sldMasterMkLst>
        <pc:sldLayoutChg chg="del">
          <pc:chgData name="Fer carazo" userId="9c0052cb1b5ab28e" providerId="LiveId" clId="{FC018A8A-0AD2-4F5F-B939-43163BED2109}" dt="2022-03-23T20:22:21.090" v="341" actId="47"/>
          <pc:sldLayoutMkLst>
            <pc:docMk/>
            <pc:sldMasterMk cId="0" sldId="2147483676"/>
            <pc:sldLayoutMk cId="0" sldId="2147483658"/>
          </pc:sldLayoutMkLst>
        </pc:sldLayoutChg>
        <pc:sldLayoutChg chg="del">
          <pc:chgData name="Fer carazo" userId="9c0052cb1b5ab28e" providerId="LiveId" clId="{FC018A8A-0AD2-4F5F-B939-43163BED2109}" dt="2022-03-23T20:22:21.090" v="341" actId="47"/>
          <pc:sldLayoutMkLst>
            <pc:docMk/>
            <pc:sldMasterMk cId="0" sldId="2147483676"/>
            <pc:sldLayoutMk cId="0" sldId="2147483659"/>
          </pc:sldLayoutMkLst>
        </pc:sldLayoutChg>
        <pc:sldLayoutChg chg="del">
          <pc:chgData name="Fer carazo" userId="9c0052cb1b5ab28e" providerId="LiveId" clId="{FC018A8A-0AD2-4F5F-B939-43163BED2109}" dt="2022-03-23T20:22:21.090" v="341" actId="47"/>
          <pc:sldLayoutMkLst>
            <pc:docMk/>
            <pc:sldMasterMk cId="0" sldId="2147483676"/>
            <pc:sldLayoutMk cId="0" sldId="214748366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9900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71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806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Ilg3gGewQ5U&amp;t=0s" TargetMode="External"/><Relationship Id="rId3" Type="http://schemas.openxmlformats.org/officeDocument/2006/relationships/hyperlink" Target="https://www.youtube.com/redirect?event=video_description&amp;redir_token=QUFFLUhqay1iWlEyc2NiNmVWUEpOM0pHVGFiTzNJbFd2Z3xBQ3Jtc0trZVI0MWFEbDFjNXcyalFYYlA3WUxTN25XYlRZTldmdzdUTFBUMERkVkdLMzNTcHBmNVA1bWl4Z0tDMlZ0LWhPUnRLd01qdVBWenpMNmZQZTZsdTJxTFprUlI3ekc2MnVZQlVkYnJNSzNRc1gxU0RuSQ&amp;q=https%3A%2F%2Fcognitivemedium.com%2Fmagic_paper%2Fassets%2FHornik.pdf" TargetMode="External"/><Relationship Id="rId7" Type="http://schemas.openxmlformats.org/officeDocument/2006/relationships/hyperlink" Target="https://www.youtube.com/redirect?event=video_description&amp;redir_token=QUFFLUhqbDRyeXRwU3FSOVJaWFVBeGFRNEkwTk12aTczd3xBQ3Jtc0tuZTBBN1NuemYtVHdONDIxSVhta1A3bVZvNnJld2JyZ2tFRWkxVlU5djJzd2FxVnVrN2QxSDNnTW5jWVBWMDA0c0VhbG9veVk2V2IzVHJQb2JiSWNZTEhnY1JXMTVSOEdzQmhRNThyU09iZUlYcHJGdw&amp;q=https%3A%2F%2Farxiv.org%2Fabs%2F2103.05247" TargetMode="External"/><Relationship Id="rId2" Type="http://schemas.openxmlformats.org/officeDocument/2006/relationships/hyperlink" Target="https://www.youtube.com/redirect?event=video_description&amp;redir_token=QUFFLUhqa0F0T2VoenRHZGlVZVFWVFdMbHVoNUVGMVR5QXxBQ3Jtc0tramFqaEdzUGhCZW9CWFFYX3d4bXFaTlAtdGs3UFlHUnFZM1Y5VGJBZl95Vk44R2FxSzliRUczY3ZzUC1FR0JITEExNFJZMExlM1djMV9FblVYc0dlbzZWQ2J0aC1SYnhMQVBiRWRvVWQ1SWI0TnozOA&amp;q=https%3A%2F%2Fplayground.tensorflow.org%2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redirect?event=video_description&amp;redir_token=QUFFLUhqa054ZWdKRUdvLTNKQlQwc0NIX2FPQXVmTG4xZ3xBQ3Jtc0trNDl1alM4b1N4WHpNVFZPMVI1TUpDNlViVzZOSWdDTnRjYnpyNW41b0JDMTV2M0RMbGtYSXdtbzJ1d185Q1NKVGZ5MDA2N0U5U2dqMnJzdkFYLXJrOHpJcmM2TmlkT1QwNDFaaklNcDROQkhKWXZMcw&amp;q=https%3A%2F%2Fbinds.cs.umass.edu%2Fpapers%2F1992_Siegelmann_COLT.pdf" TargetMode="External"/><Relationship Id="rId11" Type="http://schemas.openxmlformats.org/officeDocument/2006/relationships/hyperlink" Target="https://www.youtube.com/redirect?event=video_description&amp;redir_token=QUFFLUhqbEJCbTAzSzIwNGlTVmoyZUVaczFkcmJRUTVsZ3xBQ3Jtc0trcFJ5ZTBWOHFzcnhac2gxc2N5ZFZfS1g2UnFyb1Q0b21CNnVxdFZjRTFCMzdPUmxrODJ5d01hT2Z1WWpJTDVaMGJBM0x6S2tQZXMxYV9iMjB1Y1B1N3V3S0VadUJfNEZfMkZEQUlWaXpuZ0hWcy1ZTQ&amp;q=https%3A%2F%2Ftowardsdatascience.com%2Fcan-neural-networks-really-learn-any-function-65e106617fc6" TargetMode="External"/><Relationship Id="rId5" Type="http://schemas.openxmlformats.org/officeDocument/2006/relationships/hyperlink" Target="https://www.youtube.com/redirect?event=video_description&amp;redir_token=QUFFLUhqbVhTTnpFVmZNUVZ5bEdoRi1PX2Y5NkEwOUpOd3xBQ3Jtc0tuelgtWU5ISmxNSDNxblVUdURjalIwRWw0ODhfWmhOMXp0b2dLRTZRdGZjbjVkNWY4Y3Z1QWNGUzEwRVA5Xy1xSzg4OGJUMFBKNGJHc0lJaXJMdTEyZXpRRjh5cjgwa1hESVdSNmdrcTZTWjh4S2dNcw&amp;q=https%3A%2F%2Farxiv.org%2Fpdf%2F2012.03016.pdf" TargetMode="External"/><Relationship Id="rId10" Type="http://schemas.openxmlformats.org/officeDocument/2006/relationships/hyperlink" Target="https://www.youtube.com/watch?v=Ijqkc7OLenI&amp;t=0s" TargetMode="External"/><Relationship Id="rId4" Type="http://schemas.openxmlformats.org/officeDocument/2006/relationships/hyperlink" Target="https://www.youtube.com/redirect?event=video_description&amp;redir_token=QUFFLUhqbkxfY0VUbXN1RlYwOGhUTTNxU1Nrblo5TlR6Z3xBQ3Jtc0traEtUM3ZYVWxBZ0lMOXh2ZDgwSnZlMDhTd2tpVFV0Y3BvdUd3MldmTmhUdUdTcnBBMHNVYTdlTkhwTUFEbVQ4bldQOFZiT0QyMEJXQlRidEdiTmZaM21UeUhiZXNVeG04eGVfa0lFSzhjOHdBblRMNA&amp;q=https%3A%2F%2Fproceedings.neurips.cc%2Fpaper%2F2017%2Fhash%2F32cbf687880eb1674a07bf717761dd3a-Abstract.html" TargetMode="External"/><Relationship Id="rId9" Type="http://schemas.openxmlformats.org/officeDocument/2006/relationships/hyperlink" Target="https://www.youtube.com/watch?v=NGMRB4O922I&amp;t=0s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BDDEDAE8-B4C0-4452-B19C-4C51162E7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965" y="2709144"/>
            <a:ext cx="3549015" cy="2366010"/>
          </a:xfrm>
          <a:prstGeom prst="rect">
            <a:avLst/>
          </a:prstGeom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9242266" cy="5143500"/>
          </a:xfrm>
          <a:prstGeom prst="rect">
            <a:avLst/>
          </a:prstGeom>
          <a:solidFill>
            <a:srgbClr val="A6A6A6">
              <a:alpha val="43922"/>
            </a:srgb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None/>
              <a:tabLst/>
              <a:defRPr/>
            </a:pPr>
            <a:r>
              <a:rPr lang="en-US" sz="4800" noProof="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</a:t>
            </a:r>
            <a:br>
              <a:rPr lang="en-US" sz="4800" noProof="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4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for Biomedical Data</a:t>
            </a:r>
            <a:br>
              <a:rPr lang="en-US" sz="4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Deep Learning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endParaRPr lang="en-US" sz="4800" noProof="0" dirty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09AA178-049C-4C07-A76F-2E0632185969}"/>
              </a:ext>
            </a:extLst>
          </p:cNvPr>
          <p:cNvSpPr/>
          <p:nvPr/>
        </p:nvSpPr>
        <p:spPr>
          <a:xfrm>
            <a:off x="6264760" y="4736600"/>
            <a:ext cx="28600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FFFFFF"/>
              </a:buClr>
              <a:buSzPts val="1600"/>
            </a:pPr>
            <a:r>
              <a:rPr lang="en-US" sz="1600" i="1" dirty="0">
                <a:solidFill>
                  <a:srgbClr val="FFFFFF"/>
                </a:solidFill>
                <a:latin typeface="Montserrat"/>
                <a:sym typeface="Montserrat"/>
              </a:rPr>
              <a:t>by Fernando Carazo, PhD</a:t>
            </a:r>
          </a:p>
        </p:txBody>
      </p:sp>
    </p:spTree>
    <p:extLst>
      <p:ext uri="{BB962C8B-B14F-4D97-AF65-F5344CB8AC3E}">
        <p14:creationId xmlns:p14="http://schemas.microsoft.com/office/powerpoint/2010/main" val="2817054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A10B88-2230-452A-8DCB-665501C7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1CB57D58-65EE-486C-AD68-B4EAAD657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CFB3838-77F2-4461-8103-C4EEBA1F43C7}"/>
              </a:ext>
            </a:extLst>
          </p:cNvPr>
          <p:cNvSpPr txBox="1"/>
          <p:nvPr/>
        </p:nvSpPr>
        <p:spPr>
          <a:xfrm>
            <a:off x="2598057" y="426934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/>
              <a:t>https://playground.tensorflow.org/</a:t>
            </a:r>
          </a:p>
        </p:txBody>
      </p:sp>
    </p:spTree>
    <p:extLst>
      <p:ext uri="{BB962C8B-B14F-4D97-AF65-F5344CB8AC3E}">
        <p14:creationId xmlns:p14="http://schemas.microsoft.com/office/powerpoint/2010/main" val="2837042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867C04-0B64-4CD9-87B7-F6B668CD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CCF6654D-E8A4-4021-A762-F517C17EF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56" b="14889"/>
          <a:stretch/>
        </p:blipFill>
        <p:spPr>
          <a:xfrm>
            <a:off x="714375" y="697230"/>
            <a:ext cx="771525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18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14690-B91E-4C98-B844-42FD3BC5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614F48E4-7769-4BFD-A194-379CEF898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91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F1DB08-BD29-481F-A78C-E3E837740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C83B854A-DF6A-4588-AEA1-355124DC4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52" t="20000" r="19000" b="23333"/>
          <a:stretch/>
        </p:blipFill>
        <p:spPr>
          <a:xfrm>
            <a:off x="697229" y="661100"/>
            <a:ext cx="774954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50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F4745-421B-4BDA-9694-7E8FF3ED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E3B96933-0901-4AD7-AD3B-3706DB9F1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23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6305A1-E24B-4ED1-8D02-9F48D31E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F2D7844-5E2D-4F82-92C0-DC205AD7D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12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AC550-D6FA-453C-891A-81990B3D0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6626D0FA-89EE-4D03-9593-ACC86FB6A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96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B9619-D946-4650-9A71-69276ABE1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2CFA21D6-03B3-4867-84F2-6D5621339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36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D2C10-70AD-4AF5-A7BF-47565B48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33B30DD9-3012-42A8-8FF9-983EBEAAF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350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3438E-EB93-4925-8446-1A75D2158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512267E-3FE5-49F0-BDBF-A3759734A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612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177DC-9423-48F1-8DAB-9B42CB5C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Imagen 3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656517BD-E419-43B9-91E2-FFA7F22BE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556" b="12444"/>
          <a:stretch/>
        </p:blipFill>
        <p:spPr>
          <a:xfrm>
            <a:off x="714375" y="1108710"/>
            <a:ext cx="7715250" cy="339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29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5B6E5-40B5-4736-829D-F85A9423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nterfaz de usuario gráfica, Aplicación, Excel&#10;&#10;Descripción generada automáticamente">
            <a:extLst>
              <a:ext uri="{FF2B5EF4-FFF2-40B4-BE49-F238E27FC236}">
                <a16:creationId xmlns:a16="http://schemas.microsoft.com/office/drawing/2014/main" id="{B927CF00-D361-4AA5-A3AF-E38433853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78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9B0C8-4842-4F24-916A-F38EAE04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Fondo negro con letras blancas&#10;&#10;Descripción generada automáticamente con confianza media">
            <a:extLst>
              <a:ext uri="{FF2B5EF4-FFF2-40B4-BE49-F238E27FC236}">
                <a16:creationId xmlns:a16="http://schemas.microsoft.com/office/drawing/2014/main" id="{1D75BDF4-9C3F-4D0D-B251-C557A8335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64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DB68C5-7E1B-4F2D-83D2-0C35E8EBD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2F4B8A3F-1EA9-4D03-9574-A23400259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30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93EF77-1535-4BA0-9BD1-1A3ADCE8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BF2DE2A-2A07-408A-A3C0-BFA241412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753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4F56B8-34E3-4FA9-AEBB-B706903F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27ACDA8C-7DF1-4351-8E60-252E1D829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20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BF7203-DE28-4B98-AF17-90762E900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8D9293B8-E876-4018-9C74-1232DF6FF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66" b="13777"/>
          <a:stretch/>
        </p:blipFill>
        <p:spPr>
          <a:xfrm>
            <a:off x="714375" y="548640"/>
            <a:ext cx="771525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84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1EF4B3-31F4-4DC9-AFBF-D6FF45D4A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abla&#10;&#10;Descripción generada automáticamente con confianza media">
            <a:extLst>
              <a:ext uri="{FF2B5EF4-FFF2-40B4-BE49-F238E27FC236}">
                <a16:creationId xmlns:a16="http://schemas.microsoft.com/office/drawing/2014/main" id="{0437E895-FDB1-4A35-90DD-5F4EA1E7E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25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4CDAF1-9D5D-465E-8916-F67B86AED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41211766-7CD2-44A2-A3F5-6FA10E31E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86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559EB-9023-4395-92FC-2C661A03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0C98E287-6B1A-4289-90F1-80E45351C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9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971F3-930B-462F-B657-B5BE8D142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773B7C6C-3307-4F92-8CC4-A96479B78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51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DBFDE-E3F4-4543-AD40-C96077E5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FE059CA5-90E9-4EE1-85F3-C51E1C2F2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6203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2BDA32-31E1-423C-88DB-78CA396B3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Pantalla azul con letras blancas&#10;&#10;Descripción generada automáticamente con confianza media">
            <a:extLst>
              <a:ext uri="{FF2B5EF4-FFF2-40B4-BE49-F238E27FC236}">
                <a16:creationId xmlns:a16="http://schemas.microsoft.com/office/drawing/2014/main" id="{E8B8ED80-363B-4ED2-A9DD-169ED86DD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7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EF026-0A08-4D76-99D9-047A7BF46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DCB915D-2B83-48C1-B5D7-3F62C060253D}"/>
              </a:ext>
            </a:extLst>
          </p:cNvPr>
          <p:cNvSpPr txBox="1"/>
          <p:nvPr/>
        </p:nvSpPr>
        <p:spPr>
          <a:xfrm>
            <a:off x="1234440" y="1254711"/>
            <a:ext cx="667512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SOURCES Neural network playground: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https://playground.tensorflow.org/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Universal Function Approximation: 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Proof: </a:t>
            </a:r>
            <a:r>
              <a:rPr lang="en-US" b="0" i="0" dirty="0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https://cognitivemedium.com/</a:t>
            </a:r>
            <a:r>
              <a:rPr lang="en-US" b="0" i="0" dirty="0" err="1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magic_pap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Covering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ReLUs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https://proceedings.neurips.cc/paper/...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Covering discontinuous functions: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https://arxiv.org/pdf/2012.03016.pdf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Turing Completeness: Networks of infinite size are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turing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complete: Neural Computability I &amp; II (behind a paywall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unfourtunately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but is cited in following paper) RNNs are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turing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complete: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https://binds.cs.umass.edu/papers/199...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Transformers are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turing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complete: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https://arxiv.org/abs/2103.05247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More on backpropagation: </a:t>
            </a:r>
            <a:r>
              <a:rPr lang="en-US" b="0" i="0" dirty="0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</a:t>
            </a:r>
            <a:r>
              <a:rPr lang="en-US" b="0" i="0" dirty="0" err="1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watch?v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=Ilg3g...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More on the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mandelbrot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set: </a:t>
            </a:r>
            <a:r>
              <a:rPr lang="en-US" b="0" i="0" dirty="0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</a:t>
            </a:r>
            <a:r>
              <a:rPr lang="en-US" b="0" i="0" dirty="0" err="1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watch?v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=NGMRB...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Additional Sources: Neat explanation of universal function approximation: </a:t>
            </a:r>
            <a:r>
              <a:rPr lang="en-US" b="0" i="0" dirty="0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</a:t>
            </a:r>
            <a:r>
              <a:rPr lang="en-US" b="0" i="0" dirty="0" err="1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watch?v</a:t>
            </a:r>
            <a:r>
              <a:rPr lang="en-US" b="0" i="0" dirty="0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b="0" i="0" dirty="0" err="1">
                <a:solidFill>
                  <a:srgbClr val="F8FAFB"/>
                </a:solidFill>
                <a:effectLst/>
                <a:latin typeface="Roboto" panose="020000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Ijqkc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Where I got the hard coded parameters: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https://towardsdatascience.com/can-ne...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2072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1D3D4-2E0E-4308-AF7F-F06C841E2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947" y="2317800"/>
            <a:ext cx="6747803" cy="507900"/>
          </a:xfrm>
        </p:spPr>
        <p:txBody>
          <a:bodyPr/>
          <a:lstStyle/>
          <a:p>
            <a:r>
              <a:rPr lang="es-ES" sz="4400" dirty="0"/>
              <a:t>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41330833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EA7432-89DF-4CAD-965B-8ED08B61B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FEA8C6E9-B66B-450B-A625-67BB44C59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755"/>
            <a:ext cx="9144000" cy="47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689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1BDB2-16A5-4BEA-93CC-E4EB5B0A8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72AB6104-7737-43EB-995F-A782E14AE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36" y="0"/>
            <a:ext cx="87451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035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19961-FB8B-46A5-9963-AD5C8DB1F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teclado, grande, computadora, hombre&#10;&#10;Descripción generada automáticamente">
            <a:extLst>
              <a:ext uri="{FF2B5EF4-FFF2-40B4-BE49-F238E27FC236}">
                <a16:creationId xmlns:a16="http://schemas.microsoft.com/office/drawing/2014/main" id="{721BB83D-79FA-4906-8AEA-D5D5877B1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497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A060D-BDA1-4AF0-BAE8-7D6B7F22C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">
            <a:extLst>
              <a:ext uri="{FF2B5EF4-FFF2-40B4-BE49-F238E27FC236}">
                <a16:creationId xmlns:a16="http://schemas.microsoft.com/office/drawing/2014/main" id="{EB0A2FF9-FC5B-4DDC-AEAC-6B82DD7E1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855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CF92FA-4C9E-40D4-A3D4-399E8E91A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84F27E6D-87BD-4E89-A93F-18B0602AE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95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696D0-02D5-4770-9678-2F768002D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E395BE14-2E89-4D0A-92C3-8C1F0CB6A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755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AE806-1C3A-4E07-89D1-0DB6948AA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, Diagrama&#10;&#10;Descripción generada automáticamente">
            <a:extLst>
              <a:ext uri="{FF2B5EF4-FFF2-40B4-BE49-F238E27FC236}">
                <a16:creationId xmlns:a16="http://schemas.microsoft.com/office/drawing/2014/main" id="{63DA38E5-9E8B-48EF-97F6-F3955B454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695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E68A3-7E37-4F63-B136-10DBD50FB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0406B302-1E03-4DFF-8BFE-88CDA3C52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98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B8930-3957-4AF2-9FF1-94D19B93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, Diagrama&#10;&#10;Descripción generada automáticamente">
            <a:extLst>
              <a:ext uri="{FF2B5EF4-FFF2-40B4-BE49-F238E27FC236}">
                <a16:creationId xmlns:a16="http://schemas.microsoft.com/office/drawing/2014/main" id="{06FDBBC3-7478-4A43-9040-D9F3B25C8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40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050E87-14A8-45D5-BC23-444D8BF9C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tren, pista&#10;&#10;Descripción generada automáticamente">
            <a:extLst>
              <a:ext uri="{FF2B5EF4-FFF2-40B4-BE49-F238E27FC236}">
                <a16:creationId xmlns:a16="http://schemas.microsoft.com/office/drawing/2014/main" id="{04CF623C-4C84-4982-A7B0-CF414FA80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2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9F1233-1F63-4625-A0DD-EB9C054E5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4D1862-701F-49B4-BE72-6730011DC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283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A1C0A-2248-421B-8540-9972C28D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, Texto&#10;&#10;Descripción generada automáticamente con confianza media">
            <a:extLst>
              <a:ext uri="{FF2B5EF4-FFF2-40B4-BE49-F238E27FC236}">
                <a16:creationId xmlns:a16="http://schemas.microsoft.com/office/drawing/2014/main" id="{033D9F93-134C-4398-A331-43CFA2C41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235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EE15-F2B7-4C8D-85CB-BF729458C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Tabla&#10;&#10;Descripción generada automáticamente">
            <a:extLst>
              <a:ext uri="{FF2B5EF4-FFF2-40B4-BE49-F238E27FC236}">
                <a16:creationId xmlns:a16="http://schemas.microsoft.com/office/drawing/2014/main" id="{673644B1-394B-4EB9-9BB5-9F8540BAE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945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77F62-EAC1-4C29-A361-A8172A73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98D7BB-F37C-44CD-8146-94EDBC2D7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589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E3F8E3-691A-4F2D-9A26-8C072FA24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15CFEB48-6017-4A29-BBF6-6D59914DB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1311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7ECBC-ED4B-49EB-94AF-48CFF4351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7027E3CA-9E43-490F-B21F-1246642A1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25C7F-FB79-4BC7-A7F2-37A93726D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E98801E7-93C9-46D3-A3CE-4883A5F41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255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8939D-C5D3-43E9-B9CB-73AA0E0FF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C8115C70-1232-4805-95BA-BA3606FD0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6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B0011-9110-40AC-83ED-50DF929E7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">
            <a:extLst>
              <a:ext uri="{FF2B5EF4-FFF2-40B4-BE49-F238E27FC236}">
                <a16:creationId xmlns:a16="http://schemas.microsoft.com/office/drawing/2014/main" id="{950D1507-CDCB-4963-9FD0-A5E055DAF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626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397AD5-630A-4E3C-B885-AAE1978B3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Imagen 5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35BDFCBE-AF77-4573-AFC1-398211E2D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2342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DE4366-D92E-426E-A9D3-6321BC33C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E995F255-DCD8-4DEE-97D9-AD98CBD92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717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0B0D8-9F2E-455E-867B-3B8B23E8E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9118EF22-3A30-4A62-9413-9DDE558E9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648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C377D-D6D5-4F5F-87B9-CF700ACC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Histograma&#10;&#10;Descripción generada automáticamente">
            <a:extLst>
              <a:ext uri="{FF2B5EF4-FFF2-40B4-BE49-F238E27FC236}">
                <a16:creationId xmlns:a16="http://schemas.microsoft.com/office/drawing/2014/main" id="{88227029-0603-4B36-9C43-956B382C4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509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FBE795-8F7C-45F2-99EF-9CB8084FC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212D2EAD-E2B8-446B-887C-633062E11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789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D2E98-EC77-424F-BEC5-515D39349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">
            <a:extLst>
              <a:ext uri="{FF2B5EF4-FFF2-40B4-BE49-F238E27FC236}">
                <a16:creationId xmlns:a16="http://schemas.microsoft.com/office/drawing/2014/main" id="{615D6665-0C16-4E85-B076-5971380DD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181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DD49C-EA9A-4959-BA53-888A97E8C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2CE772FE-1FFA-4CB9-98F6-A7F1FDB37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504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87CB7-1195-4066-99CC-B810A08C2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, Histograma&#10;&#10;Descripción generada automáticamente">
            <a:extLst>
              <a:ext uri="{FF2B5EF4-FFF2-40B4-BE49-F238E27FC236}">
                <a16:creationId xmlns:a16="http://schemas.microsoft.com/office/drawing/2014/main" id="{43624380-C9F4-431D-BB77-39F874851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54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568FE-E08D-4178-82E9-90C49676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, Histograma&#10;&#10;Descripción generada automáticamente">
            <a:extLst>
              <a:ext uri="{FF2B5EF4-FFF2-40B4-BE49-F238E27FC236}">
                <a16:creationId xmlns:a16="http://schemas.microsoft.com/office/drawing/2014/main" id="{A9A0BCAD-4A8F-47D4-B165-E9BC4164B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6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EDAF30-652C-496E-8BC1-B5ED9896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B658A806-A608-437A-861E-BF3DDF0DF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1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4EC018-372B-4627-9607-DEE3FFFB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55A6924-FC95-4D08-AE1E-B5CB107A2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627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0A2D92-4EDB-4F8D-A385-BFDF6005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F4810C4A-064B-4D32-B282-650D7FF4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63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C48B9-84E9-45BE-B86C-1FF8F3E1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F0A50D79-F399-4C65-8A8A-43B497B7C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07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E13CB0-4127-44C4-B495-A009ABFF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4654E48B-2E15-47B0-80C5-2CEA06E10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240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BDDEDAE8-B4C0-4452-B19C-4C51162E7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965" y="2709144"/>
            <a:ext cx="3549015" cy="2366010"/>
          </a:xfrm>
          <a:prstGeom prst="rect">
            <a:avLst/>
          </a:prstGeom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9242266" cy="5143500"/>
          </a:xfrm>
          <a:prstGeom prst="rect">
            <a:avLst/>
          </a:prstGeom>
          <a:solidFill>
            <a:srgbClr val="A6A6A6">
              <a:alpha val="43922"/>
            </a:srgb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None/>
              <a:tabLst/>
              <a:defRPr/>
            </a:pPr>
            <a:r>
              <a:rPr lang="en-US" sz="4800" noProof="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</a:t>
            </a:r>
            <a:br>
              <a:rPr lang="en-US" sz="4800" noProof="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4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for Biomedical Data</a:t>
            </a:r>
            <a:br>
              <a:rPr lang="en-US" sz="4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An introduction to Deep Learning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lang="en-US" sz="2400" dirty="0">
                <a:solidFill>
                  <a:srgbClr val="FFFFFF"/>
                </a:solidFill>
                <a:latin typeface="Montserrat"/>
                <a:sym typeface="Montserrat"/>
              </a:rPr>
            </a:b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</a:br>
            <a:endParaRPr lang="en-US" sz="4800" noProof="0" dirty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09AA178-049C-4C07-A76F-2E0632185969}"/>
              </a:ext>
            </a:extLst>
          </p:cNvPr>
          <p:cNvSpPr/>
          <p:nvPr/>
        </p:nvSpPr>
        <p:spPr>
          <a:xfrm>
            <a:off x="6264760" y="4736600"/>
            <a:ext cx="28600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FFFFFF"/>
              </a:buClr>
              <a:buSzPts val="1600"/>
            </a:pPr>
            <a:r>
              <a:rPr lang="en-US" sz="1600" i="1" dirty="0">
                <a:solidFill>
                  <a:srgbClr val="FFFFFF"/>
                </a:solidFill>
                <a:latin typeface="Montserrat"/>
                <a:sym typeface="Montserrat"/>
              </a:rPr>
              <a:t>by Fernando Carazo, PhD</a:t>
            </a:r>
          </a:p>
        </p:txBody>
      </p:sp>
    </p:spTree>
    <p:extLst>
      <p:ext uri="{BB962C8B-B14F-4D97-AF65-F5344CB8AC3E}">
        <p14:creationId xmlns:p14="http://schemas.microsoft.com/office/powerpoint/2010/main" val="1927808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91157C-8C5C-49C9-B69B-8077DAB84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, Gráfico de líneas, Histograma&#10;&#10;Descripción generada automáticamente">
            <a:extLst>
              <a:ext uri="{FF2B5EF4-FFF2-40B4-BE49-F238E27FC236}">
                <a16:creationId xmlns:a16="http://schemas.microsoft.com/office/drawing/2014/main" id="{6D47BB9C-1C67-41B2-B590-270289371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00" b="10444"/>
          <a:stretch/>
        </p:blipFill>
        <p:spPr>
          <a:xfrm>
            <a:off x="714375" y="617220"/>
            <a:ext cx="7715250" cy="398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1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35A6BD-3C56-4969-986E-12B4E36E0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Gráfico&#10;&#10;Descripción generada automáticamente">
            <a:extLst>
              <a:ext uri="{FF2B5EF4-FFF2-40B4-BE49-F238E27FC236}">
                <a16:creationId xmlns:a16="http://schemas.microsoft.com/office/drawing/2014/main" id="{D8E1ECCD-4946-405C-A1A8-7C416E77D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63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034A8F-6DF5-41D7-958E-A2037109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B7104912-CF54-4D83-B60D-3D9ABAF89B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66" b="28444"/>
          <a:stretch/>
        </p:blipFill>
        <p:spPr>
          <a:xfrm>
            <a:off x="714375" y="1062990"/>
            <a:ext cx="7715250" cy="261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44092"/>
      </p:ext>
    </p:extLst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3795</TotalTime>
  <Words>251</Words>
  <Application>Microsoft Office PowerPoint</Application>
  <PresentationFormat>Presentación en pantalla (16:9)</PresentationFormat>
  <Paragraphs>8</Paragraphs>
  <Slides>63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63</vt:i4>
      </vt:variant>
    </vt:vector>
  </HeadingPairs>
  <TitlesOfParts>
    <vt:vector size="69" baseType="lpstr">
      <vt:lpstr>Arial</vt:lpstr>
      <vt:lpstr>Montserrat</vt:lpstr>
      <vt:lpstr>Montserrat Black</vt:lpstr>
      <vt:lpstr>Montserrat ExtraLight</vt:lpstr>
      <vt:lpstr>Roboto</vt:lpstr>
      <vt:lpstr>Transport App Pitch Deck by Slidesgo</vt:lpstr>
      <vt:lpstr>Machine Learning  for Biomedical Data Deep Learning    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GRADIENT DESCENT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Machine Learning  for Biomedical Data An introduction to Deep Learning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III</dc:title>
  <dc:creator>Fer carazo</dc:creator>
  <cp:lastModifiedBy>Fer carazo</cp:lastModifiedBy>
  <cp:revision>22</cp:revision>
  <cp:lastPrinted>2022-02-03T07:57:18Z</cp:lastPrinted>
  <dcterms:modified xsi:type="dcterms:W3CDTF">2022-03-24T09:13:34Z</dcterms:modified>
</cp:coreProperties>
</file>